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4" r:id="rId3"/>
    <p:sldId id="265" r:id="rId4"/>
    <p:sldId id="257" r:id="rId5"/>
    <p:sldId id="258" r:id="rId6"/>
    <p:sldId id="259" r:id="rId7"/>
    <p:sldId id="268" r:id="rId8"/>
    <p:sldId id="266" r:id="rId9"/>
    <p:sldId id="269" r:id="rId10"/>
    <p:sldId id="260" r:id="rId11"/>
    <p:sldId id="261" r:id="rId12"/>
    <p:sldId id="262" r:id="rId13"/>
    <p:sldId id="263" r:id="rId14"/>
    <p:sldId id="270" r:id="rId15"/>
    <p:sldId id="267" r:id="rId16"/>
  </p:sldIdLst>
  <p:sldSz cx="9144000" cy="6858000" type="screen4x3"/>
  <p:notesSz cx="6858000" cy="9144000"/>
  <p:defaultTextStyle>
    <a:defPPr>
      <a:defRPr lang="ko-KR"/>
    </a:defPPr>
    <a:lvl1pPr marL="0" indent="0" algn="l" defTabSz="914400">
      <a:buNone/>
      <a:defRPr lang="ko-KR" sz="1800" baseline="0" smtClean="0">
        <a:solidFill>
          <a:srgbClr val="000000"/>
        </a:solidFill>
        <a:latin typeface="굴림"/>
        <a:ea typeface="굴림"/>
      </a:defRPr>
    </a:lvl1pPr>
    <a:lvl2pPr marL="457200" lvl="1" indent="0" defTabSz="914400">
      <a:defRPr lang="ko-KR" smtClean="0"/>
    </a:lvl2pPr>
    <a:lvl3pPr marL="914400" lvl="2" indent="0" defTabSz="914400">
      <a:defRPr lang="ko-KR" smtClean="0"/>
    </a:lvl3pPr>
    <a:lvl4pPr marL="1371600" lvl="3" indent="0" defTabSz="914400">
      <a:defRPr lang="ko-KR" smtClean="0"/>
    </a:lvl4pPr>
    <a:lvl5pPr marL="1828800" lvl="4" indent="0" defTabSz="914400">
      <a:defRPr lang="ko-KR" smtClean="0"/>
    </a:lvl5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1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44F26-6E9C-4DDA-94A1-81087BFF3EFA}" type="datetimeFigureOut">
              <a:rPr lang="en-US" smtClean="0"/>
              <a:pPr/>
              <a:t>12/6/2021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48C146-1F5E-47A0-A1DF-CC0B98FED4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8C146-1F5E-47A0-A1DF-CC0B98FED43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8C146-1F5E-47A0-A1DF-CC0B98FED43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8C146-1F5E-47A0-A1DF-CC0B98FED43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8C146-1F5E-47A0-A1DF-CC0B98FED43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8C146-1F5E-47A0-A1DF-CC0B98FED43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8C146-1F5E-47A0-A1DF-CC0B98FED437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8C146-1F5E-47A0-A1DF-CC0B98FED437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8C146-1F5E-47A0-A1DF-CC0B98FED43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8C146-1F5E-47A0-A1DF-CC0B98FED43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8C146-1F5E-47A0-A1DF-CC0B98FED43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8C146-1F5E-47A0-A1DF-CC0B98FED43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8C146-1F5E-47A0-A1DF-CC0B98FED43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8C146-1F5E-47A0-A1DF-CC0B98FED43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8C146-1F5E-47A0-A1DF-CC0B98FED43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8C146-1F5E-47A0-A1DF-CC0B98FED43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dirty="0" smtClean="0"/>
              <a:t>Click to edit Master title style</a:t>
            </a:r>
            <a:endParaRPr lang="ko-KR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rgbClr val="000000"/>
                </a:solidFill>
              </a:defRPr>
            </a:lvl2pPr>
            <a:lvl3pPr marL="914400" indent="0" algn="ctr">
              <a:buNone/>
              <a:defRPr>
                <a:solidFill>
                  <a:srgbClr val="000000"/>
                </a:solidFill>
              </a:defRPr>
            </a:lvl3pPr>
            <a:lvl4pPr marL="1371600" indent="0" algn="ctr">
              <a:buNone/>
              <a:defRPr>
                <a:solidFill>
                  <a:srgbClr val="000000"/>
                </a:solidFill>
              </a:defRPr>
            </a:lvl4pPr>
            <a:lvl5pPr marL="1828800" indent="0" algn="ctr">
              <a:buNone/>
              <a:defRPr>
                <a:solidFill>
                  <a:srgbClr val="000000"/>
                </a:solidFill>
              </a:defRPr>
            </a:lvl5pPr>
            <a:lvl6pPr marL="2286000" indent="0" algn="ctr">
              <a:buNone/>
              <a:defRPr>
                <a:solidFill>
                  <a:srgbClr val="000000"/>
                </a:solidFill>
              </a:defRPr>
            </a:lvl6pPr>
            <a:lvl7pPr marL="2743200" indent="0" algn="ctr">
              <a:buNone/>
              <a:defRPr>
                <a:solidFill>
                  <a:srgbClr val="000000"/>
                </a:solidFill>
              </a:defRPr>
            </a:lvl7pPr>
            <a:lvl8pPr marL="3200400" indent="0" algn="ctr">
              <a:buNone/>
              <a:defRPr>
                <a:solidFill>
                  <a:srgbClr val="000000"/>
                </a:solidFill>
              </a:defRPr>
            </a:lvl8pPr>
            <a:lvl9pPr marL="3657600" indent="0" algn="ctr">
              <a:buNone/>
              <a:defRPr>
                <a:solidFill>
                  <a:srgbClr val="000000"/>
                </a:solidFill>
              </a:defRPr>
            </a:lvl9pPr>
          </a:lstStyle>
          <a:p>
            <a:r>
              <a:rPr lang="ko-KR" altLang="en-US" dirty="0" smtClean="0"/>
              <a:t>Click to edit Master subtitle style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0640-D55D-49AB-BE71-95CE015E007B}" type="datetimeFigureOut">
              <a:rPr lang="ko-KR" altLang="en-US" dirty="0" smtClean="0"/>
              <a:pPr/>
              <a:t>2021-12-06</a:t>
            </a:fld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CFA0-BEA7-45D1-BB8F-060EF80CCB2E}" type="slidenum">
              <a:rPr lang="ko-KR" altLang="en-US" dirty="0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dirty="0" smtClean="0"/>
              <a:t>Click to edit Master text styles</a:t>
            </a:r>
          </a:p>
          <a:p>
            <a:pPr lvl="1"/>
            <a:r>
              <a:rPr lang="ko-KR" altLang="en-US" dirty="0" smtClean="0"/>
              <a:t>Second level</a:t>
            </a:r>
          </a:p>
          <a:p>
            <a:pPr lvl="2"/>
            <a:r>
              <a:rPr lang="ko-KR" altLang="en-US" dirty="0" smtClean="0"/>
              <a:t>Third level</a:t>
            </a:r>
          </a:p>
          <a:p>
            <a:pPr lvl="3"/>
            <a:r>
              <a:rPr lang="ko-KR" altLang="en-US" dirty="0" smtClean="0"/>
              <a:t>Fourth level</a:t>
            </a:r>
          </a:p>
          <a:p>
            <a:pPr lvl="4"/>
            <a:r>
              <a:rPr lang="ko-KR" altLang="en-US" dirty="0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0640-D55D-49AB-BE71-95CE015E007B}" type="datetimeFigureOut">
              <a:rPr lang="ko-KR" altLang="en-US" dirty="0" smtClean="0"/>
              <a:pPr/>
              <a:t>2021-12-06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CFA0-BEA7-45D1-BB8F-060EF80CCB2E}" type="slidenum">
              <a:rPr lang="ko-KR" altLang="en-US" dirty="0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dirty="0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dirty="0" smtClean="0"/>
              <a:t>Click to edit Master text styles</a:t>
            </a:r>
          </a:p>
          <a:p>
            <a:pPr lvl="1"/>
            <a:r>
              <a:rPr lang="ko-KR" altLang="en-US" dirty="0" smtClean="0"/>
              <a:t>Second level</a:t>
            </a:r>
          </a:p>
          <a:p>
            <a:pPr lvl="2"/>
            <a:r>
              <a:rPr lang="ko-KR" altLang="en-US" dirty="0" smtClean="0"/>
              <a:t>Third level</a:t>
            </a:r>
          </a:p>
          <a:p>
            <a:pPr lvl="3"/>
            <a:r>
              <a:rPr lang="ko-KR" altLang="en-US" dirty="0" smtClean="0"/>
              <a:t>Fourth level</a:t>
            </a:r>
          </a:p>
          <a:p>
            <a:pPr lvl="4"/>
            <a:r>
              <a:rPr lang="ko-KR" altLang="en-US" dirty="0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0640-D55D-49AB-BE71-95CE015E007B}" type="datetimeFigureOut">
              <a:rPr lang="ko-KR" altLang="en-US" dirty="0" smtClean="0"/>
              <a:pPr/>
              <a:t>2021-12-06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CFA0-BEA7-45D1-BB8F-060EF80CCB2E}" type="slidenum">
              <a:rPr lang="ko-KR" altLang="en-US" dirty="0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 smtClean="0"/>
              <a:t>Click to edit Master text styles</a:t>
            </a:r>
          </a:p>
          <a:p>
            <a:pPr lvl="1"/>
            <a:r>
              <a:rPr lang="ko-KR" altLang="en-US" dirty="0" smtClean="0"/>
              <a:t>Second level</a:t>
            </a:r>
          </a:p>
          <a:p>
            <a:pPr lvl="2"/>
            <a:r>
              <a:rPr lang="ko-KR" altLang="en-US" dirty="0" smtClean="0"/>
              <a:t>Third level</a:t>
            </a:r>
          </a:p>
          <a:p>
            <a:pPr lvl="3"/>
            <a:r>
              <a:rPr lang="ko-KR" altLang="en-US" dirty="0" smtClean="0"/>
              <a:t>Fourth level</a:t>
            </a:r>
          </a:p>
          <a:p>
            <a:pPr lvl="4"/>
            <a:r>
              <a:rPr lang="ko-KR" altLang="en-US" dirty="0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0640-D55D-49AB-BE71-95CE015E007B}" type="datetimeFigureOut">
              <a:rPr lang="ko-KR" altLang="en-US" dirty="0" smtClean="0"/>
              <a:pPr/>
              <a:t>2021-12-06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CFA0-BEA7-45D1-BB8F-060EF80CCB2E}" type="slidenum">
              <a:rPr lang="ko-KR" altLang="en-US" dirty="0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buNone/>
              <a:defRPr sz="4000" b="1" cap="all"/>
            </a:lvl1pPr>
          </a:lstStyle>
          <a:p>
            <a:r>
              <a:rPr lang="ko-KR" altLang="en-US" dirty="0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0000"/>
                </a:solidFill>
              </a:defRPr>
            </a:lvl1pPr>
            <a:lvl2pPr marL="457200" indent="0">
              <a:buNone/>
              <a:defRPr sz="1800">
                <a:solidFill>
                  <a:srgbClr val="000000"/>
                </a:solidFill>
              </a:defRPr>
            </a:lvl2pPr>
            <a:lvl3pPr marL="914400" indent="0">
              <a:buNone/>
              <a:defRPr sz="1600">
                <a:solidFill>
                  <a:srgbClr val="000000"/>
                </a:solidFill>
              </a:defRPr>
            </a:lvl3pPr>
            <a:lvl4pPr marL="1371600" indent="0">
              <a:buNone/>
              <a:defRPr sz="1400">
                <a:solidFill>
                  <a:srgbClr val="000000"/>
                </a:solidFill>
              </a:defRPr>
            </a:lvl4pPr>
            <a:lvl5pPr marL="1828800" indent="0">
              <a:buNone/>
              <a:defRPr sz="1400">
                <a:solidFill>
                  <a:srgbClr val="000000"/>
                </a:solidFill>
              </a:defRPr>
            </a:lvl5pPr>
            <a:lvl6pPr marL="2286000" indent="0">
              <a:buNone/>
              <a:defRPr sz="1400">
                <a:solidFill>
                  <a:srgbClr val="000000"/>
                </a:solidFill>
              </a:defRPr>
            </a:lvl6pPr>
            <a:lvl7pPr marL="2743200" indent="0">
              <a:buNone/>
              <a:defRPr sz="1400">
                <a:solidFill>
                  <a:srgbClr val="000000"/>
                </a:solidFill>
              </a:defRPr>
            </a:lvl7pPr>
            <a:lvl8pPr marL="3200400" indent="0">
              <a:buNone/>
              <a:defRPr sz="1400">
                <a:solidFill>
                  <a:srgbClr val="000000"/>
                </a:solidFill>
              </a:defRPr>
            </a:lvl8pPr>
            <a:lvl9pPr marL="3657600" indent="0">
              <a:buNone/>
              <a:defRPr sz="1400">
                <a:solidFill>
                  <a:srgbClr val="000000"/>
                </a:solidFill>
              </a:defRPr>
            </a:lvl9pPr>
          </a:lstStyle>
          <a:p>
            <a:pPr lvl="0"/>
            <a:r>
              <a:rPr lang="ko-KR" alt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0640-D55D-49AB-BE71-95CE015E007B}" type="datetimeFigureOut">
              <a:rPr lang="ko-KR" altLang="en-US" dirty="0" smtClean="0"/>
              <a:pPr/>
              <a:t>2021-12-06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CFA0-BEA7-45D1-BB8F-060EF80CCB2E}" type="slidenum">
              <a:rPr lang="ko-KR" altLang="en-US" dirty="0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0" defTabSz="0">
              <a:defRPr sz="2800"/>
            </a:lvl1pPr>
            <a:lvl2pPr marL="0" defTabSz="0">
              <a:defRPr sz="2400"/>
            </a:lvl2pPr>
            <a:lvl3pPr marL="0" defTabSz="0">
              <a:defRPr sz="2000"/>
            </a:lvl3pPr>
            <a:lvl4pPr marL="0" defTabSz="0">
              <a:defRPr sz="1800"/>
            </a:lvl4pPr>
            <a:lvl5pPr marL="0" defTabSz="0">
              <a:defRPr sz="1800"/>
            </a:lvl5pPr>
            <a:lvl6pPr marL="0" defTabSz="0">
              <a:defRPr sz="1800"/>
            </a:lvl6pPr>
            <a:lvl7pPr marL="0" defTabSz="0">
              <a:defRPr sz="1800"/>
            </a:lvl7pPr>
            <a:lvl8pPr marL="0" defTabSz="0">
              <a:defRPr sz="1800"/>
            </a:lvl8pPr>
            <a:lvl9pPr marL="0" defTabSz="0">
              <a:defRPr sz="1800"/>
            </a:lvl9pPr>
          </a:lstStyle>
          <a:p>
            <a:pPr lvl="0"/>
            <a:r>
              <a:rPr lang="ko-KR" altLang="en-US" dirty="0" smtClean="0"/>
              <a:t>Click to edit Master text styles</a:t>
            </a:r>
          </a:p>
          <a:p>
            <a:pPr lvl="1"/>
            <a:r>
              <a:rPr lang="ko-KR" altLang="en-US" dirty="0" smtClean="0"/>
              <a:t>Second level</a:t>
            </a:r>
          </a:p>
          <a:p>
            <a:pPr lvl="2"/>
            <a:r>
              <a:rPr lang="ko-KR" altLang="en-US" dirty="0" smtClean="0"/>
              <a:t>Third level</a:t>
            </a:r>
          </a:p>
          <a:p>
            <a:pPr lvl="3"/>
            <a:r>
              <a:rPr lang="ko-KR" altLang="en-US" dirty="0" smtClean="0"/>
              <a:t>Fourth level</a:t>
            </a:r>
          </a:p>
          <a:p>
            <a:pPr lvl="4"/>
            <a:r>
              <a:rPr lang="ko-KR" altLang="en-US" dirty="0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0" defTabSz="0">
              <a:defRPr sz="2800"/>
            </a:lvl1pPr>
            <a:lvl2pPr marL="0" defTabSz="0">
              <a:defRPr sz="2400"/>
            </a:lvl2pPr>
            <a:lvl3pPr marL="0" defTabSz="0">
              <a:defRPr sz="2000"/>
            </a:lvl3pPr>
            <a:lvl4pPr marL="0" defTabSz="0">
              <a:defRPr sz="1800"/>
            </a:lvl4pPr>
            <a:lvl5pPr marL="0" defTabSz="0">
              <a:defRPr sz="1800"/>
            </a:lvl5pPr>
            <a:lvl6pPr marL="0" defTabSz="0">
              <a:defRPr sz="1800"/>
            </a:lvl6pPr>
            <a:lvl7pPr marL="0" defTabSz="0">
              <a:defRPr sz="1800"/>
            </a:lvl7pPr>
            <a:lvl8pPr marL="0" defTabSz="0">
              <a:defRPr sz="1800"/>
            </a:lvl8pPr>
            <a:lvl9pPr marL="0" defTabSz="0">
              <a:defRPr sz="1800"/>
            </a:lvl9pPr>
          </a:lstStyle>
          <a:p>
            <a:pPr lvl="0"/>
            <a:r>
              <a:rPr lang="ko-KR" altLang="en-US" dirty="0" smtClean="0"/>
              <a:t>Click to edit Master text styles</a:t>
            </a:r>
          </a:p>
          <a:p>
            <a:pPr lvl="1"/>
            <a:r>
              <a:rPr lang="ko-KR" altLang="en-US" dirty="0" smtClean="0"/>
              <a:t>Second level</a:t>
            </a:r>
          </a:p>
          <a:p>
            <a:pPr lvl="2"/>
            <a:r>
              <a:rPr lang="ko-KR" altLang="en-US" dirty="0" smtClean="0"/>
              <a:t>Third level</a:t>
            </a:r>
          </a:p>
          <a:p>
            <a:pPr lvl="3"/>
            <a:r>
              <a:rPr lang="ko-KR" altLang="en-US" dirty="0" smtClean="0"/>
              <a:t>Fourth level</a:t>
            </a:r>
          </a:p>
          <a:p>
            <a:pPr lvl="4"/>
            <a:r>
              <a:rPr lang="ko-KR" altLang="en-US" dirty="0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0640-D55D-49AB-BE71-95CE015E007B}" type="datetimeFigureOut">
              <a:rPr lang="ko-KR" altLang="en-US" dirty="0" smtClean="0"/>
              <a:pPr/>
              <a:t>2021-12-06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CFA0-BEA7-45D1-BB8F-060EF80CCB2E}" type="slidenum">
              <a:rPr lang="ko-KR" altLang="en-US" dirty="0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defTabSz="0">
              <a:defRPr/>
            </a:lvl1pPr>
          </a:lstStyle>
          <a:p>
            <a:r>
              <a:rPr lang="ko-KR" altLang="en-US" dirty="0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marL="0" defTabSz="0">
              <a:defRPr sz="2400"/>
            </a:lvl1pPr>
            <a:lvl2pPr marL="0" defTabSz="0">
              <a:defRPr sz="2000"/>
            </a:lvl2pPr>
            <a:lvl3pPr marL="0" defTabSz="0">
              <a:defRPr sz="1800"/>
            </a:lvl3pPr>
            <a:lvl4pPr marL="0" defTabSz="0">
              <a:defRPr sz="1600"/>
            </a:lvl4pPr>
            <a:lvl5pPr marL="0" defTabSz="0">
              <a:defRPr sz="1600"/>
            </a:lvl5pPr>
            <a:lvl6pPr marL="0" defTabSz="0">
              <a:defRPr sz="1600"/>
            </a:lvl6pPr>
            <a:lvl7pPr marL="0" defTabSz="0">
              <a:defRPr sz="1600"/>
            </a:lvl7pPr>
            <a:lvl8pPr marL="0" defTabSz="0">
              <a:defRPr sz="1600"/>
            </a:lvl8pPr>
            <a:lvl9pPr marL="0" defTabSz="0">
              <a:defRPr sz="1600"/>
            </a:lvl9pPr>
          </a:lstStyle>
          <a:p>
            <a:pPr lvl="0"/>
            <a:r>
              <a:rPr lang="ko-KR" altLang="en-US" dirty="0" smtClean="0"/>
              <a:t>Click to edit Master text styles</a:t>
            </a:r>
          </a:p>
          <a:p>
            <a:pPr lvl="1"/>
            <a:r>
              <a:rPr lang="ko-KR" altLang="en-US" dirty="0" smtClean="0"/>
              <a:t>Second level</a:t>
            </a:r>
          </a:p>
          <a:p>
            <a:pPr lvl="2"/>
            <a:r>
              <a:rPr lang="ko-KR" altLang="en-US" dirty="0" smtClean="0"/>
              <a:t>Third level</a:t>
            </a:r>
          </a:p>
          <a:p>
            <a:pPr lvl="3"/>
            <a:r>
              <a:rPr lang="ko-KR" altLang="en-US" dirty="0" smtClean="0"/>
              <a:t>Fourth level</a:t>
            </a:r>
          </a:p>
          <a:p>
            <a:pPr lvl="4"/>
            <a:r>
              <a:rPr lang="ko-KR" altLang="en-US" dirty="0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 marL="0" defTabSz="0">
              <a:defRPr sz="2400"/>
            </a:lvl1pPr>
            <a:lvl2pPr marL="0" defTabSz="0">
              <a:defRPr sz="2000"/>
            </a:lvl2pPr>
            <a:lvl3pPr marL="0" defTabSz="0">
              <a:defRPr sz="1800"/>
            </a:lvl3pPr>
            <a:lvl4pPr marL="0" defTabSz="0">
              <a:defRPr sz="1600"/>
            </a:lvl4pPr>
            <a:lvl5pPr marL="0" defTabSz="0">
              <a:defRPr sz="1600"/>
            </a:lvl5pPr>
            <a:lvl6pPr marL="0" defTabSz="0">
              <a:defRPr sz="1600"/>
            </a:lvl6pPr>
            <a:lvl7pPr marL="0" defTabSz="0">
              <a:defRPr sz="1600"/>
            </a:lvl7pPr>
            <a:lvl8pPr marL="0" defTabSz="0">
              <a:defRPr sz="1600"/>
            </a:lvl8pPr>
            <a:lvl9pPr marL="0" defTabSz="0">
              <a:defRPr sz="1600"/>
            </a:lvl9pPr>
          </a:lstStyle>
          <a:p>
            <a:pPr lvl="0"/>
            <a:r>
              <a:rPr lang="ko-KR" altLang="en-US" dirty="0" smtClean="0"/>
              <a:t>Click to edit Master text styles</a:t>
            </a:r>
          </a:p>
          <a:p>
            <a:pPr lvl="1"/>
            <a:r>
              <a:rPr lang="ko-KR" altLang="en-US" dirty="0" smtClean="0"/>
              <a:t>Second level</a:t>
            </a:r>
          </a:p>
          <a:p>
            <a:pPr lvl="2"/>
            <a:r>
              <a:rPr lang="ko-KR" altLang="en-US" dirty="0" smtClean="0"/>
              <a:t>Third level</a:t>
            </a:r>
          </a:p>
          <a:p>
            <a:pPr lvl="3"/>
            <a:r>
              <a:rPr lang="ko-KR" altLang="en-US" dirty="0" smtClean="0"/>
              <a:t>Fourth level</a:t>
            </a:r>
          </a:p>
          <a:p>
            <a:pPr lvl="4"/>
            <a:r>
              <a:rPr lang="ko-KR" altLang="en-US" dirty="0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0640-D55D-49AB-BE71-95CE015E007B}" type="datetimeFigureOut">
              <a:rPr lang="ko-KR" altLang="en-US" dirty="0" smtClean="0"/>
              <a:pPr/>
              <a:t>2021-12-06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CFA0-BEA7-45D1-BB8F-060EF80CCB2E}" type="slidenum">
              <a:rPr lang="ko-KR" altLang="en-US" dirty="0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0640-D55D-49AB-BE71-95CE015E007B}" type="datetimeFigureOut">
              <a:rPr lang="ko-KR" altLang="en-US" dirty="0" smtClean="0"/>
              <a:pPr/>
              <a:t>2021-12-06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CFA0-BEA7-45D1-BB8F-060EF80CCB2E}" type="slidenum">
              <a:rPr lang="ko-KR" altLang="en-US" dirty="0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0640-D55D-49AB-BE71-95CE015E007B}" type="datetimeFigureOut">
              <a:rPr lang="ko-KR" altLang="en-US" dirty="0" smtClean="0"/>
              <a:pPr/>
              <a:t>2021-12-06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CFA0-BEA7-45D1-BB8F-060EF80CCB2E}" type="slidenum">
              <a:rPr lang="ko-KR" altLang="en-US" dirty="0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dirty="0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type="pic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 marL="0" defTabSz="0">
              <a:defRPr sz="3200"/>
            </a:lvl1pPr>
            <a:lvl2pPr marL="0" defTabSz="0">
              <a:defRPr sz="2800"/>
            </a:lvl2pPr>
            <a:lvl3pPr marL="0" defTabSz="0">
              <a:defRPr sz="2400"/>
            </a:lvl3pPr>
            <a:lvl4pPr marL="0" defTabSz="0">
              <a:defRPr sz="2000"/>
            </a:lvl4pPr>
            <a:lvl5pPr marL="0" defTabSz="0">
              <a:defRPr sz="2000"/>
            </a:lvl5pPr>
            <a:lvl6pPr marL="0" defTabSz="0">
              <a:defRPr sz="2000"/>
            </a:lvl6pPr>
            <a:lvl7pPr marL="0" defTabSz="0">
              <a:defRPr sz="2000"/>
            </a:lvl7pPr>
            <a:lvl8pPr marL="0" defTabSz="0">
              <a:defRPr sz="2000"/>
            </a:lvl8pPr>
            <a:lvl9pPr marL="0" defTabSz="0">
              <a:defRPr sz="2000"/>
            </a:lvl9pPr>
          </a:lstStyle>
          <a:p>
            <a:pPr lvl="0"/>
            <a:r>
              <a:rPr lang="ko-KR" altLang="en-US" dirty="0" smtClean="0"/>
              <a:t>Click to edit Master text styles</a:t>
            </a:r>
          </a:p>
          <a:p>
            <a:pPr lvl="1"/>
            <a:r>
              <a:rPr lang="ko-KR" altLang="en-US" dirty="0" smtClean="0"/>
              <a:t>Second level</a:t>
            </a:r>
          </a:p>
          <a:p>
            <a:pPr lvl="2"/>
            <a:r>
              <a:rPr lang="ko-KR" altLang="en-US" dirty="0" smtClean="0"/>
              <a:t>Third level</a:t>
            </a:r>
          </a:p>
          <a:p>
            <a:pPr lvl="3"/>
            <a:r>
              <a:rPr lang="ko-KR" altLang="en-US" dirty="0" smtClean="0"/>
              <a:t>Fourth level</a:t>
            </a:r>
          </a:p>
          <a:p>
            <a:pPr lvl="4"/>
            <a:r>
              <a:rPr lang="ko-KR" altLang="en-US" dirty="0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0640-D55D-49AB-BE71-95CE015E007B}" type="datetimeFigureOut">
              <a:rPr lang="ko-KR" altLang="en-US" dirty="0" smtClean="0"/>
              <a:pPr/>
              <a:t>2021-12-06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CFA0-BEA7-45D1-BB8F-060EF80CCB2E}" type="slidenum">
              <a:rPr lang="ko-KR" altLang="en-US" dirty="0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dirty="0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0640-D55D-49AB-BE71-95CE015E007B}" type="datetimeFigureOut">
              <a:rPr lang="ko-KR" altLang="en-US" dirty="0" smtClean="0"/>
              <a:pPr/>
              <a:t>2021-12-06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CFA0-BEA7-45D1-BB8F-060EF80CCB2E}" type="slidenum">
              <a:rPr lang="ko-KR" altLang="en-US" dirty="0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Click to edit Master text styles</a:t>
            </a:r>
          </a:p>
          <a:p>
            <a:pPr lvl="1"/>
            <a:r>
              <a:rPr lang="ko-KR" altLang="en-US" dirty="0" smtClean="0"/>
              <a:t>Second level</a:t>
            </a:r>
          </a:p>
          <a:p>
            <a:pPr lvl="2"/>
            <a:r>
              <a:rPr lang="ko-KR" altLang="en-US" dirty="0" smtClean="0"/>
              <a:t>Third level</a:t>
            </a:r>
          </a:p>
          <a:p>
            <a:pPr lvl="3"/>
            <a:r>
              <a:rPr lang="ko-KR" altLang="en-US" dirty="0" smtClean="0"/>
              <a:t>Fourth level</a:t>
            </a:r>
          </a:p>
          <a:p>
            <a:pPr lvl="4"/>
            <a:r>
              <a:rPr lang="ko-KR" altLang="en-US" dirty="0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0000"/>
                </a:solidFill>
              </a:defRPr>
            </a:lvl1pPr>
          </a:lstStyle>
          <a:p>
            <a:fld id="{5C1A2B81-1DA3-497E-83CD-70D401AD2C06}" type="datetimeFigureOut">
              <a:rPr lang="ko-KR" altLang="en-US" dirty="0" smtClean="0"/>
              <a:pPr/>
              <a:t>2021-12-06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0000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00"/>
                </a:solidFill>
              </a:defRPr>
            </a:lvl1pPr>
          </a:lstStyle>
          <a:p>
            <a:fld id="{9CD56DC7-0AF8-4C3E-9120-C82FF52A6C0B}" type="slidenum">
              <a:rPr lang="ko-KR" altLang="en-US" dirty="0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indent="0" algn="ctr" defTabSz="914400">
        <a:buNone/>
        <a:defRPr lang="ko-KR" sz="4400" baseline="0" smtClean="0">
          <a:solidFill>
            <a:srgbClr val="000000"/>
          </a:solidFill>
          <a:latin typeface="굴림"/>
          <a:ea typeface="굴림"/>
        </a:defRPr>
      </a:lvl1pPr>
    </p:titleStyle>
    <p:bodyStyle>
      <a:lvl1pPr marL="342900" indent="-342900" algn="l" defTabSz="914400">
        <a:spcBef>
          <a:spcPct val="20000"/>
        </a:spcBef>
        <a:buFont typeface="굴림"/>
        <a:buChar char="●"/>
        <a:defRPr lang="ko-KR" sz="3200" baseline="0" smtClean="0">
          <a:solidFill>
            <a:srgbClr val="000000"/>
          </a:solidFill>
          <a:latin typeface="굴림"/>
          <a:ea typeface="굴림"/>
        </a:defRPr>
      </a:lvl1pPr>
      <a:lvl2pPr marL="742950" lvl="1" indent="-285750" defTabSz="914400">
        <a:buChar char="-"/>
        <a:defRPr lang="ko-KR" sz="2800" smtClean="0"/>
      </a:lvl2pPr>
      <a:lvl3pPr marL="1143000" lvl="2" indent="-228600" defTabSz="914400">
        <a:buChar char="●"/>
        <a:defRPr lang="ko-KR" sz="2400" smtClean="0"/>
      </a:lvl3pPr>
      <a:lvl4pPr marL="1600200" lvl="3" indent="-228600" defTabSz="914400">
        <a:buChar char="-"/>
        <a:defRPr lang="ko-KR" sz="2000" smtClean="0"/>
      </a:lvl4pPr>
      <a:lvl5pPr marL="2057400" lvl="4" indent="-228600" defTabSz="914400">
        <a:buChar char="»"/>
        <a:defRPr lang="ko-KR" smtClean="0"/>
      </a:lvl5pPr>
    </p:bodyStyle>
    <p:otherStyle>
      <a:lvl1pPr marL="0" indent="0" algn="l" defTabSz="914400">
        <a:buNone/>
        <a:defRPr lang="ko-KR" sz="1800" baseline="0" smtClean="0">
          <a:solidFill>
            <a:srgbClr val="000000"/>
          </a:solidFill>
          <a:latin typeface="굴림"/>
          <a:ea typeface="굴림"/>
        </a:defRPr>
      </a:lvl1pPr>
      <a:lvl2pPr marL="457200" lvl="1" indent="0" defTabSz="914400">
        <a:defRPr lang="ko-KR" smtClean="0"/>
      </a:lvl2pPr>
      <a:lvl3pPr marL="914400" lvl="2" indent="0" defTabSz="914400">
        <a:defRPr lang="ko-KR" smtClean="0"/>
      </a:lvl3pPr>
      <a:lvl4pPr marL="1371600" lvl="3" indent="0" defTabSz="914400">
        <a:defRPr lang="ko-KR" smtClean="0"/>
      </a:lvl4pPr>
      <a:lvl5pPr marL="1828800" lvl="4" indent="0" defTabSz="914400">
        <a:defRPr lang="ko-KR" smtClean="0"/>
      </a:lvl5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digitalopportunities@gmail.com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ybermissions.org/" TargetMode="External"/><Relationship Id="rId4" Type="http://schemas.openxmlformats.org/officeDocument/2006/relationships/hyperlink" Target="http://www.globalchristians.org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 3"/>
          <p:cNvSpPr>
            <a:spLocks noGrp="1" noChangeArrowheads="1"/>
          </p:cNvSpPr>
          <p:nvPr/>
        </p:nvSpPr>
        <p:spPr>
          <a:xfrm>
            <a:off x="1547664" y="332656"/>
            <a:ext cx="6098540" cy="3970318"/>
          </a:xfrm>
          <a:prstGeom prst="rect">
            <a:avLst/>
          </a:prstGeom>
          <a:noFill/>
          <a:ln w="0">
            <a:noFill/>
          </a:ln>
        </p:spPr>
        <p:txBody>
          <a:bodyPr wrap="square" lIns="0" tIns="0" rIns="0" bIns="0" anchor="t">
            <a:spAutoFit/>
          </a:bodyPr>
          <a:lstStyle/>
          <a:p>
            <a:pPr marL="0" indent="0" algn="ctr" defTabSz="508000">
              <a:lnSpc>
                <a:spcPct val="129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Setting Spiritual Goals</a:t>
            </a:r>
          </a:p>
          <a:p>
            <a:pPr marL="0" indent="0" algn="ctr" defTabSz="508000">
              <a:lnSpc>
                <a:spcPct val="129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Getting Your Life On Track In 2013</a:t>
            </a:r>
            <a:endParaRPr lang="ko-KR" altLang="en-US" sz="4000" b="1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 3"/>
          <p:cNvSpPr>
            <a:spLocks noGrp="1" noChangeArrowheads="1"/>
          </p:cNvSpPr>
          <p:nvPr>
            <p:ph type="title"/>
          </p:nvPr>
        </p:nvSpPr>
        <p:spPr>
          <a:xfrm>
            <a:off x="539552" y="188640"/>
            <a:ext cx="8244205" cy="1144905"/>
          </a:xfrm>
          <a:prstGeom prst="rect">
            <a:avLst/>
          </a:prstGeom>
          <a:noFill/>
          <a:ln w="0">
            <a:noFill/>
          </a:ln>
        </p:spPr>
        <p:txBody>
          <a:bodyPr wrap="square" lIns="91440" tIns="45720" rIns="91440" bIns="45720" anchor="ctr"/>
          <a:lstStyle/>
          <a:p>
            <a:pPr marL="0" indent="0" algn="ctr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5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Who Do You WANT To Be?</a:t>
            </a:r>
            <a:endParaRPr lang="ko-KR" altLang="en-US" sz="5400" b="1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</a:endParaRPr>
          </a:p>
        </p:txBody>
      </p:sp>
      <p:sp>
        <p:nvSpPr>
          <p:cNvPr id="10" name="Rect 3"/>
          <p:cNvSpPr>
            <a:spLocks noGrp="1" noChangeArrowheads="1"/>
          </p:cNvSpPr>
          <p:nvPr>
            <p:ph type="body" idx="1"/>
          </p:nvPr>
        </p:nvSpPr>
        <p:spPr>
          <a:xfrm>
            <a:off x="395536" y="1196752"/>
            <a:ext cx="8244205" cy="280831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 anchor="t"/>
          <a:lstStyle/>
          <a:p>
            <a:pPr marL="467360" indent="-467360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en-US" altLang="ko-KR" sz="3200" dirty="0" smtClean="0">
                <a:solidFill>
                  <a:srgbClr val="000000"/>
                </a:solidFill>
                <a:latin typeface="Gill Sans MT Condensed" pitchFamily="34" charset="0"/>
              </a:rPr>
              <a:t>It is the </a:t>
            </a:r>
            <a:r>
              <a:rPr lang="en-US" altLang="ko-KR" sz="3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 Condensed" pitchFamily="34" charset="0"/>
              </a:rPr>
              <a:t>QUALITY</a:t>
            </a:r>
            <a:r>
              <a:rPr lang="en-US" altLang="ko-KR" sz="3200" dirty="0" smtClean="0">
                <a:solidFill>
                  <a:srgbClr val="000000"/>
                </a:solidFill>
                <a:latin typeface="Gill Sans MT Condensed" pitchFamily="34" charset="0"/>
              </a:rPr>
              <a:t> of your character that counts </a:t>
            </a:r>
          </a:p>
          <a:p>
            <a:pPr marL="467360" indent="-467360" defTabSz="508000">
              <a:lnSpc>
                <a:spcPct val="104000"/>
              </a:lnSpc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Ø"/>
            </a:pPr>
            <a:r>
              <a:rPr lang="en-US" altLang="ko-KR" sz="3200" dirty="0" smtClean="0">
                <a:solidFill>
                  <a:srgbClr val="000000"/>
                </a:solidFill>
                <a:latin typeface="Gill Sans MT Condensed" pitchFamily="34" charset="0"/>
              </a:rPr>
              <a:t>God calls you to be YOU</a:t>
            </a:r>
            <a:r>
              <a:rPr lang="en-US" altLang="ko-KR" dirty="0">
                <a:latin typeface="Gill Sans MT Condensed" pitchFamily="34" charset="0"/>
              </a:rPr>
              <a:t>! </a:t>
            </a:r>
          </a:p>
          <a:p>
            <a:pPr marL="467360" indent="-467360" defTabSz="508000">
              <a:lnSpc>
                <a:spcPct val="104000"/>
              </a:lnSpc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Ø"/>
            </a:pPr>
            <a:r>
              <a:rPr lang="en-US" altLang="ko-KR" sz="3200" dirty="0" smtClean="0">
                <a:solidFill>
                  <a:srgbClr val="000000"/>
                </a:solidFill>
                <a:latin typeface="Gill Sans MT Condensed" pitchFamily="34" charset="0"/>
              </a:rPr>
              <a:t>What will Christ </a:t>
            </a:r>
            <a:r>
              <a:rPr lang="en-US" altLang="ko-KR" sz="3200" u="sng" dirty="0" smtClean="0">
                <a:solidFill>
                  <a:srgbClr val="000000"/>
                </a:solidFill>
                <a:latin typeface="Gill Sans MT Condensed" pitchFamily="34" charset="0"/>
              </a:rPr>
              <a:t>in</a:t>
            </a:r>
            <a:r>
              <a:rPr lang="en-US" altLang="ko-KR" sz="3200" dirty="0" smtClean="0">
                <a:solidFill>
                  <a:srgbClr val="000000"/>
                </a:solidFill>
                <a:latin typeface="Gill Sans MT Condensed" pitchFamily="34" charset="0"/>
              </a:rPr>
              <a:t> </a:t>
            </a:r>
            <a:r>
              <a:rPr lang="en-US" altLang="ko-KR" sz="3200" u="sng" dirty="0" smtClean="0">
                <a:solidFill>
                  <a:srgbClr val="000000"/>
                </a:solidFill>
                <a:latin typeface="Gill Sans MT Condensed" pitchFamily="34" charset="0"/>
              </a:rPr>
              <a:t>you</a:t>
            </a:r>
            <a:r>
              <a:rPr lang="en-US" altLang="ko-KR" sz="3200" dirty="0" smtClean="0">
                <a:solidFill>
                  <a:srgbClr val="000000"/>
                </a:solidFill>
                <a:latin typeface="Gill Sans MT Condensed" pitchFamily="34" charset="0"/>
              </a:rPr>
              <a:t> look like</a:t>
            </a:r>
            <a:r>
              <a:rPr lang="en-US" altLang="ko-KR" dirty="0">
                <a:latin typeface="Gill Sans MT Condensed" pitchFamily="34" charset="0"/>
              </a:rPr>
              <a:t>? </a:t>
            </a:r>
            <a:endParaRPr lang="en-US" altLang="ko-KR" dirty="0" smtClean="0">
              <a:latin typeface="Gill Sans MT Condensed" pitchFamily="34" charset="0"/>
            </a:endParaRPr>
          </a:p>
          <a:p>
            <a:pPr marL="467360" indent="-467360" defTabSz="508000">
              <a:lnSpc>
                <a:spcPct val="104000"/>
              </a:lnSpc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Ø"/>
            </a:pPr>
            <a:r>
              <a:rPr lang="en-US" altLang="ko-KR" dirty="0" smtClean="0">
                <a:latin typeface="Gill Sans MT Condensed" pitchFamily="34" charset="0"/>
              </a:rPr>
              <a:t>Does </a:t>
            </a:r>
            <a:r>
              <a:rPr lang="en-US" altLang="ko-KR" dirty="0">
                <a:latin typeface="Gill Sans MT Condensed" pitchFamily="34" charset="0"/>
              </a:rPr>
              <a:t>a particular bible character inspire you?</a:t>
            </a:r>
          </a:p>
          <a:p>
            <a:pPr marL="467360" indent="-467360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en-US" altLang="ko-KR" sz="3200" dirty="0" smtClean="0">
                <a:solidFill>
                  <a:srgbClr val="000000"/>
                </a:solidFill>
                <a:latin typeface="Gill Sans MT Condensed" pitchFamily="34" charset="0"/>
              </a:rPr>
              <a:t>What positive character qualities </a:t>
            </a:r>
            <a:r>
              <a:rPr lang="en-US" altLang="ko-KR" dirty="0" smtClean="0">
                <a:latin typeface="Gill Sans MT Condensed" pitchFamily="34" charset="0"/>
              </a:rPr>
              <a:t>do you most admire?</a:t>
            </a:r>
            <a:endParaRPr lang="ko-KR" altLang="en-US" sz="3200" dirty="0" smtClean="0">
              <a:latin typeface="Gill Sans MT Condensed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 3"/>
          <p:cNvSpPr>
            <a:spLocks noGrp="1" noChangeArrowheads="1"/>
          </p:cNvSpPr>
          <p:nvPr>
            <p:ph type="title"/>
          </p:nvPr>
        </p:nvSpPr>
        <p:spPr>
          <a:xfrm>
            <a:off x="457835" y="274955"/>
            <a:ext cx="8244205" cy="1144905"/>
          </a:xfrm>
          <a:prstGeom prst="rect">
            <a:avLst/>
          </a:prstGeom>
          <a:noFill/>
          <a:ln w="0">
            <a:noFill/>
          </a:ln>
        </p:spPr>
        <p:txBody>
          <a:bodyPr wrap="square" lIns="91440" tIns="45720" rIns="91440" bIns="45720" anchor="ctr"/>
          <a:lstStyle/>
          <a:p>
            <a:pPr marL="0" indent="0" algn="ctr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5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What Do You Want To Stand For?</a:t>
            </a:r>
            <a:endParaRPr lang="ko-KR" altLang="en-US" sz="5400" b="1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</a:endParaRPr>
          </a:p>
        </p:txBody>
      </p:sp>
      <p:sp>
        <p:nvSpPr>
          <p:cNvPr id="12" name="Rect 3"/>
          <p:cNvSpPr>
            <a:spLocks noGrp="1" noChangeArrowheads="1"/>
          </p:cNvSpPr>
          <p:nvPr>
            <p:ph type="body" idx="1"/>
          </p:nvPr>
        </p:nvSpPr>
        <p:spPr>
          <a:xfrm>
            <a:off x="457835" y="1602740"/>
            <a:ext cx="8244205" cy="27623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 anchor="t"/>
          <a:lstStyle/>
          <a:p>
            <a:pPr marL="442595" indent="-442595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/>
              <a:buChar char="Ø"/>
            </a:pPr>
            <a:r>
              <a:rPr lang="en-US" altLang="ko-KR" sz="3200" dirty="0" smtClean="0">
                <a:solidFill>
                  <a:srgbClr val="000000"/>
                </a:solidFill>
                <a:latin typeface="Gill Sans MT Condensed" pitchFamily="34" charset="0"/>
              </a:rPr>
              <a:t>What </a:t>
            </a:r>
            <a:r>
              <a:rPr lang="en-US" altLang="ko-KR" sz="3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 Condensed" pitchFamily="34" charset="0"/>
              </a:rPr>
              <a:t>core values </a:t>
            </a:r>
            <a:r>
              <a:rPr lang="en-US" altLang="ko-KR" sz="3200" dirty="0" smtClean="0">
                <a:solidFill>
                  <a:srgbClr val="000000"/>
                </a:solidFill>
                <a:latin typeface="Gill Sans MT Condensed" pitchFamily="34" charset="0"/>
              </a:rPr>
              <a:t>motivate you?</a:t>
            </a:r>
            <a:endParaRPr lang="ko-KR" altLang="en-US" sz="3200" dirty="0" smtClean="0">
              <a:latin typeface="Gill Sans MT Condensed" pitchFamily="34" charset="0"/>
            </a:endParaRPr>
          </a:p>
          <a:p>
            <a:pPr marL="442595" indent="-442595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/>
              <a:buChar char="Ø"/>
            </a:pPr>
            <a:r>
              <a:rPr lang="en-US" altLang="ko-KR" sz="3200" dirty="0" smtClean="0">
                <a:solidFill>
                  <a:srgbClr val="000000"/>
                </a:solidFill>
                <a:latin typeface="Gill Sans MT Condensed" pitchFamily="34" charset="0"/>
              </a:rPr>
              <a:t>What energizes you to action?</a:t>
            </a:r>
            <a:endParaRPr lang="ko-KR" altLang="en-US" sz="3200" dirty="0" smtClean="0">
              <a:latin typeface="Gill Sans MT Condensed" pitchFamily="34" charset="0"/>
            </a:endParaRPr>
          </a:p>
          <a:p>
            <a:pPr marL="442595" indent="-442595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/>
              <a:buChar char="Ø"/>
            </a:pPr>
            <a:r>
              <a:rPr lang="en-US" altLang="ko-KR" sz="3200" dirty="0" smtClean="0">
                <a:solidFill>
                  <a:srgbClr val="000000"/>
                </a:solidFill>
                <a:latin typeface="Gill Sans MT Condensed" pitchFamily="34" charset="0"/>
              </a:rPr>
              <a:t>What makes your blood really boil?</a:t>
            </a:r>
            <a:endParaRPr lang="ko-KR" altLang="en-US" sz="3200" dirty="0" smtClean="0">
              <a:latin typeface="Gill Sans MT Condensed" pitchFamily="34" charset="0"/>
            </a:endParaRPr>
          </a:p>
          <a:p>
            <a:pPr marL="442595" indent="-442595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/>
              <a:buChar char="Ø"/>
            </a:pPr>
            <a:r>
              <a:rPr lang="en-US" altLang="ko-KR" sz="3200" dirty="0" smtClean="0">
                <a:solidFill>
                  <a:srgbClr val="000000"/>
                </a:solidFill>
                <a:latin typeface="Gill Sans MT Condensed" pitchFamily="34" charset="0"/>
              </a:rPr>
              <a:t>Where will you plant your flag?</a:t>
            </a:r>
            <a:endParaRPr lang="ko-KR" altLang="en-US" sz="3200" dirty="0" smtClean="0">
              <a:latin typeface="Gill Sans MT Condensed" pitchFamily="34" charset="0"/>
            </a:endParaRPr>
          </a:p>
          <a:p>
            <a:pPr marL="442595" indent="-442595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/>
              <a:buChar char="Ø"/>
            </a:pPr>
            <a:r>
              <a:rPr lang="en-US" altLang="ko-KR" sz="3200" dirty="0" smtClean="0">
                <a:solidFill>
                  <a:srgbClr val="000000"/>
                </a:solidFill>
                <a:latin typeface="Gill Sans MT Condensed" pitchFamily="34" charset="0"/>
              </a:rPr>
              <a:t>What will stop you from just drifting along?</a:t>
            </a:r>
            <a:endParaRPr lang="ko-KR" altLang="en-US" sz="3200" dirty="0" smtClean="0">
              <a:latin typeface="Gill Sans MT Condensed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 3"/>
          <p:cNvSpPr>
            <a:spLocks noGrp="1" noChangeArrowheads="1"/>
          </p:cNvSpPr>
          <p:nvPr>
            <p:ph type="title"/>
          </p:nvPr>
        </p:nvSpPr>
        <p:spPr>
          <a:xfrm>
            <a:off x="457835" y="274955"/>
            <a:ext cx="8244205" cy="1144905"/>
          </a:xfrm>
          <a:prstGeom prst="rect">
            <a:avLst/>
          </a:prstGeom>
          <a:noFill/>
          <a:ln w="0">
            <a:noFill/>
          </a:ln>
        </p:spPr>
        <p:txBody>
          <a:bodyPr wrap="square" lIns="91440" tIns="45720" rIns="91440" bIns="45720" anchor="ctr"/>
          <a:lstStyle/>
          <a:p>
            <a:pPr marL="0" indent="0" algn="ctr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5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Come Alive!</a:t>
            </a:r>
            <a:endParaRPr lang="ko-KR" altLang="en-US" sz="5400" b="1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</a:endParaRPr>
          </a:p>
        </p:txBody>
      </p:sp>
      <p:sp>
        <p:nvSpPr>
          <p:cNvPr id="14" name="Rect 3"/>
          <p:cNvSpPr>
            <a:spLocks noGrp="1" noChangeArrowheads="1"/>
          </p:cNvSpPr>
          <p:nvPr>
            <p:ph type="body" idx="1"/>
          </p:nvPr>
        </p:nvSpPr>
        <p:spPr>
          <a:xfrm>
            <a:off x="457835" y="1602740"/>
            <a:ext cx="8244205" cy="254634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 anchor="t"/>
          <a:lstStyle/>
          <a:p>
            <a:pPr marL="442595" indent="-442595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/>
              <a:buChar char="Ø"/>
            </a:pPr>
            <a:r>
              <a:rPr lang="en-US" altLang="ko-KR" sz="3200" dirty="0" smtClean="0">
                <a:solidFill>
                  <a:srgbClr val="000000"/>
                </a:solidFill>
                <a:latin typeface="Gill Sans MT Condensed" pitchFamily="34" charset="0"/>
              </a:rPr>
              <a:t>Things that </a:t>
            </a:r>
            <a:r>
              <a:rPr lang="en-US" altLang="ko-KR" sz="3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 Condensed" pitchFamily="34" charset="0"/>
              </a:rPr>
              <a:t>energize you</a:t>
            </a:r>
            <a:r>
              <a:rPr lang="en-US" altLang="ko-KR" sz="3200" dirty="0" smtClean="0">
                <a:solidFill>
                  <a:srgbClr val="000000"/>
                </a:solidFill>
                <a:latin typeface="Gill Sans MT Condensed" pitchFamily="34" charset="0"/>
              </a:rPr>
              <a:t> in a good and godly way</a:t>
            </a:r>
            <a:endParaRPr lang="ko-KR" altLang="en-US" sz="3200" dirty="0" smtClean="0">
              <a:latin typeface="Gill Sans MT Condensed" pitchFamily="34" charset="0"/>
            </a:endParaRPr>
          </a:p>
          <a:p>
            <a:pPr marL="442595" indent="-442595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/>
              <a:buChar char="Ø"/>
            </a:pPr>
            <a:r>
              <a:rPr lang="en-US" altLang="ko-KR" sz="3200" dirty="0" smtClean="0">
                <a:solidFill>
                  <a:srgbClr val="000000"/>
                </a:solidFill>
                <a:latin typeface="Gill Sans MT Condensed" pitchFamily="34" charset="0"/>
              </a:rPr>
              <a:t>Things that bring you closer to God</a:t>
            </a:r>
            <a:endParaRPr lang="ko-KR" altLang="en-US" sz="3200" dirty="0" smtClean="0">
              <a:latin typeface="Gill Sans MT Condensed" pitchFamily="34" charset="0"/>
            </a:endParaRPr>
          </a:p>
          <a:p>
            <a:pPr marL="442595" indent="-442595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/>
              <a:buChar char="Ø"/>
            </a:pPr>
            <a:r>
              <a:rPr lang="en-US" altLang="ko-KR" sz="3200" dirty="0" smtClean="0">
                <a:solidFill>
                  <a:srgbClr val="000000"/>
                </a:solidFill>
                <a:latin typeface="Gill Sans MT Condensed" pitchFamily="34" charset="0"/>
              </a:rPr>
              <a:t>Things that make you feel totally alive</a:t>
            </a:r>
            <a:endParaRPr lang="ko-KR" altLang="en-US" sz="3200" dirty="0" smtClean="0">
              <a:latin typeface="Gill Sans MT Condensed" pitchFamily="34" charset="0"/>
            </a:endParaRPr>
          </a:p>
          <a:p>
            <a:pPr marL="442595" indent="-442595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/>
              <a:buChar char="Ø"/>
            </a:pPr>
            <a:r>
              <a:rPr lang="en-US" altLang="ko-KR" sz="3200" dirty="0" smtClean="0">
                <a:solidFill>
                  <a:srgbClr val="000000"/>
                </a:solidFill>
                <a:latin typeface="Gill Sans MT Condensed" pitchFamily="34" charset="0"/>
              </a:rPr>
              <a:t>Things that focus you so much that you sometimes lose track of time </a:t>
            </a:r>
            <a:endParaRPr lang="ko-KR" altLang="en-US" sz="3200" dirty="0" smtClean="0">
              <a:latin typeface="Gill Sans MT Condensed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 3"/>
          <p:cNvSpPr>
            <a:spLocks noGrp="1" noChangeArrowheads="1"/>
          </p:cNvSpPr>
          <p:nvPr>
            <p:ph type="title"/>
          </p:nvPr>
        </p:nvSpPr>
        <p:spPr>
          <a:xfrm>
            <a:off x="467544" y="116632"/>
            <a:ext cx="8244205" cy="1144905"/>
          </a:xfrm>
          <a:prstGeom prst="rect">
            <a:avLst/>
          </a:prstGeom>
          <a:noFill/>
          <a:ln w="0">
            <a:noFill/>
          </a:ln>
        </p:spPr>
        <p:txBody>
          <a:bodyPr wrap="square" lIns="91440" tIns="45720" rIns="91440" bIns="45720" anchor="ctr"/>
          <a:lstStyle/>
          <a:p>
            <a:pPr marL="0" indent="0" algn="ctr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5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The Eternal City</a:t>
            </a:r>
            <a:endParaRPr lang="ko-KR" altLang="en-US" sz="5400" b="1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</a:endParaRPr>
          </a:p>
        </p:txBody>
      </p:sp>
      <p:sp>
        <p:nvSpPr>
          <p:cNvPr id="16" name="Rect 3"/>
          <p:cNvSpPr>
            <a:spLocks noGrp="1" noChangeArrowheads="1"/>
          </p:cNvSpPr>
          <p:nvPr>
            <p:ph type="body" idx="1"/>
          </p:nvPr>
        </p:nvSpPr>
        <p:spPr>
          <a:xfrm>
            <a:off x="323528" y="1196752"/>
            <a:ext cx="8244205" cy="295232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 anchor="t"/>
          <a:lstStyle/>
          <a:p>
            <a:pPr marL="442595" indent="-442595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/>
              <a:buChar char="ü"/>
            </a:pPr>
            <a:r>
              <a:rPr lang="en-US" altLang="ko-KR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ill Sans MT Condensed" pitchFamily="34" charset="0"/>
              </a:rPr>
              <a:t>Hebrews 11 &amp; 12: The city sought by those of old who had the faith that pleased God</a:t>
            </a:r>
            <a:endParaRPr lang="ko-KR" altLang="en-US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Gill Sans MT Condensed" pitchFamily="34" charset="0"/>
            </a:endParaRPr>
          </a:p>
          <a:p>
            <a:pPr marL="442595" indent="-442595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/>
              <a:buChar char="ü"/>
            </a:pPr>
            <a:r>
              <a:rPr lang="en-US" altLang="ko-KR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ill Sans MT Condensed" pitchFamily="34" charset="0"/>
              </a:rPr>
              <a:t>The higher calling, deep calls out to deep</a:t>
            </a:r>
            <a:endParaRPr lang="ko-KR" altLang="en-US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Gill Sans MT Condensed" pitchFamily="34" charset="0"/>
            </a:endParaRPr>
          </a:p>
          <a:p>
            <a:pPr marL="442595" indent="-442595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/>
              <a:buChar char="ü"/>
            </a:pPr>
            <a:r>
              <a:rPr lang="en-US" altLang="ko-KR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ill Sans MT Condensed" pitchFamily="34" charset="0"/>
              </a:rPr>
              <a:t>Developing the glorious, perfect, peaceful eternal you</a:t>
            </a:r>
            <a:endParaRPr lang="ko-KR" altLang="en-US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Gill Sans MT Condensed" pitchFamily="34" charset="0"/>
            </a:endParaRPr>
          </a:p>
          <a:p>
            <a:pPr marL="442595" indent="-442595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/>
              <a:buChar char="ü"/>
            </a:pPr>
            <a:r>
              <a:rPr lang="en-US" altLang="ko-KR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ill Sans MT Condensed" pitchFamily="34" charset="0"/>
              </a:rPr>
              <a:t>Letting go / putting off the junk....</a:t>
            </a:r>
            <a:endParaRPr lang="ko-KR" altLang="en-US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Gill Sans MT Condensed" pitchFamily="34" charset="0"/>
            </a:endParaRPr>
          </a:p>
          <a:p>
            <a:pPr marL="442595" indent="-442595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/>
              <a:buChar char="ü"/>
            </a:pPr>
            <a:r>
              <a:rPr lang="en-US" altLang="ko-KR" sz="2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 Condensed" pitchFamily="34" charset="0"/>
              </a:rPr>
              <a:t>Focussing your eyes </a:t>
            </a:r>
            <a:r>
              <a:rPr lang="en-US" altLang="ko-KR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ill Sans MT Condensed" pitchFamily="34" charset="0"/>
              </a:rPr>
              <a:t>on Jesus the author and perfecter  of your faith</a:t>
            </a:r>
            <a:endParaRPr lang="ko-KR" altLang="en-US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Gill Sans MT Condensed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How To Set Spiritual Goals</a:t>
            </a:r>
            <a:endParaRPr lang="en-US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Clr>
                <a:srgbClr val="C00000"/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Gill Sans MT Condensed" pitchFamily="34" charset="0"/>
              </a:rPr>
              <a:t>Pray for wisdom (James 1:5-8)</a:t>
            </a:r>
          </a:p>
          <a:p>
            <a:pPr marL="514350" indent="-514350">
              <a:buClr>
                <a:srgbClr val="C00000"/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Gill Sans MT Condensed" pitchFamily="34" charset="0"/>
              </a:rPr>
              <a:t>Get pen and paper and just start writing whatever comes to mind as an expression of Christ in you.</a:t>
            </a:r>
          </a:p>
          <a:p>
            <a:pPr marL="514350" indent="-514350">
              <a:buClr>
                <a:srgbClr val="C00000"/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Gill Sans MT Condensed" pitchFamily="34" charset="0"/>
              </a:rPr>
              <a:t>Make the goal big, compelling, joyful and energizing</a:t>
            </a:r>
          </a:p>
          <a:p>
            <a:pPr marL="514350" indent="-514350">
              <a:buClr>
                <a:srgbClr val="C00000"/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Gill Sans MT Condensed" pitchFamily="34" charset="0"/>
              </a:rPr>
              <a:t>Check that it fits with your gifts and calling and that you want to do it and can honestly commit to it.</a:t>
            </a:r>
          </a:p>
          <a:p>
            <a:pPr marL="514350" indent="-514350">
              <a:buClr>
                <a:srgbClr val="C00000"/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Gill Sans MT Condensed" pitchFamily="34" charset="0"/>
              </a:rPr>
              <a:t>Then write it out clearly before God, pray over it, put in your Bible, revisit it and start living toward it.</a:t>
            </a:r>
            <a:endParaRPr lang="en-US" dirty="0">
              <a:solidFill>
                <a:schemeClr val="tx1"/>
              </a:solidFill>
              <a:latin typeface="Gill Sans MT Condensed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066130"/>
          </a:xfrm>
        </p:spPr>
        <p:txBody>
          <a:bodyPr/>
          <a:lstStyle/>
          <a:p>
            <a:r>
              <a:rPr lang="en-US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Contact Details</a:t>
            </a:r>
            <a:endParaRPr lang="en-US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338437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4000" b="1" dirty="0" smtClean="0">
                <a:latin typeface="Gill Sans MT Condensed" pitchFamily="34" charset="0"/>
              </a:rPr>
              <a:t>John Edmiston</a:t>
            </a:r>
          </a:p>
          <a:p>
            <a:pPr>
              <a:buNone/>
            </a:pPr>
            <a:r>
              <a:rPr lang="en-US" sz="2800" b="1" dirty="0" smtClean="0">
                <a:latin typeface="Gill Sans MT Condensed" pitchFamily="34" charset="0"/>
                <a:hlinkClick r:id="rId3"/>
              </a:rPr>
              <a:t>digitalopportunities@gmail.com</a:t>
            </a:r>
            <a:r>
              <a:rPr lang="en-US" sz="2800" b="1" dirty="0" smtClean="0">
                <a:latin typeface="Gill Sans MT Condensed" pitchFamily="34" charset="0"/>
              </a:rPr>
              <a:t>  </a:t>
            </a:r>
          </a:p>
          <a:p>
            <a:pPr>
              <a:buNone/>
            </a:pPr>
            <a:r>
              <a:rPr lang="en-US" sz="2800" b="1" dirty="0" smtClean="0">
                <a:latin typeface="Gill Sans MT Condensed" pitchFamily="34" charset="0"/>
                <a:hlinkClick r:id="rId4"/>
              </a:rPr>
              <a:t>www.globalchristians.org </a:t>
            </a:r>
            <a:r>
              <a:rPr lang="en-US" sz="2800" b="1" dirty="0" smtClean="0">
                <a:latin typeface="Gill Sans MT Condensed" pitchFamily="34" charset="0"/>
              </a:rPr>
              <a:t>   </a:t>
            </a:r>
            <a:r>
              <a:rPr lang="en-US" sz="2800" b="1" dirty="0" smtClean="0">
                <a:latin typeface="Gill Sans MT Condensed" pitchFamily="34" charset="0"/>
                <a:hlinkClick r:id="rId5"/>
              </a:rPr>
              <a:t>www.cybermissions.org</a:t>
            </a:r>
            <a:endParaRPr lang="en-US" sz="2800" b="1" dirty="0" smtClean="0">
              <a:latin typeface="Gill Sans MT Condensed" pitchFamily="34" charset="0"/>
            </a:endParaRPr>
          </a:p>
          <a:p>
            <a:pPr>
              <a:buNone/>
            </a:pP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Gill Sans MT Condensed" pitchFamily="34" charset="0"/>
              </a:rPr>
              <a:t>Twitter: </a:t>
            </a:r>
            <a:r>
              <a:rPr lang="en-US" sz="2800" b="1" dirty="0" smtClean="0">
                <a:latin typeface="Gill Sans MT Condensed" pitchFamily="34" charset="0"/>
              </a:rPr>
              <a:t>@Cybermissions    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Gill Sans MT Condensed" pitchFamily="34" charset="0"/>
              </a:rPr>
              <a:t>FB:  </a:t>
            </a:r>
            <a:r>
              <a:rPr lang="en-US" sz="2800" b="1" dirty="0" smtClean="0">
                <a:latin typeface="Gill Sans MT Condensed" pitchFamily="34" charset="0"/>
              </a:rPr>
              <a:t>facebook.com/</a:t>
            </a:r>
            <a:r>
              <a:rPr lang="en-US" sz="2800" b="1" dirty="0" err="1" smtClean="0">
                <a:latin typeface="Gill Sans MT Condensed" pitchFamily="34" charset="0"/>
              </a:rPr>
              <a:t>johnedmiston</a:t>
            </a:r>
            <a:endParaRPr lang="en-US" sz="2800" b="1" dirty="0" smtClean="0">
              <a:latin typeface="Gill Sans MT Condensed" pitchFamily="34" charset="0"/>
            </a:endParaRPr>
          </a:p>
          <a:p>
            <a:pPr>
              <a:buNone/>
            </a:pP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Gill Sans MT Condensed" pitchFamily="34" charset="0"/>
              </a:rPr>
              <a:t>Office:   </a:t>
            </a:r>
            <a:r>
              <a:rPr lang="en-US" sz="2800" b="1" dirty="0" smtClean="0">
                <a:latin typeface="Gill Sans MT Condensed" pitchFamily="34" charset="0"/>
              </a:rPr>
              <a:t>21615 </a:t>
            </a:r>
            <a:r>
              <a:rPr lang="en-US" sz="2800" b="1" dirty="0" err="1" smtClean="0">
                <a:latin typeface="Gill Sans MT Condensed" pitchFamily="34" charset="0"/>
              </a:rPr>
              <a:t>Berendo</a:t>
            </a:r>
            <a:r>
              <a:rPr lang="en-US" sz="2800" b="1" dirty="0" smtClean="0">
                <a:latin typeface="Gill Sans MT Condensed" pitchFamily="34" charset="0"/>
              </a:rPr>
              <a:t> Ave (Suite 400), Torrance CA 90502</a:t>
            </a:r>
          </a:p>
          <a:p>
            <a:pPr>
              <a:buNone/>
            </a:pP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Gill Sans MT Condensed" pitchFamily="34" charset="0"/>
              </a:rPr>
              <a:t>Phone:   </a:t>
            </a:r>
            <a:r>
              <a:rPr lang="en-US" sz="2800" b="1" dirty="0" smtClean="0">
                <a:latin typeface="Gill Sans MT Condensed" pitchFamily="34" charset="0"/>
              </a:rPr>
              <a:t>310-783-1510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The Race</a:t>
            </a:r>
            <a:endParaRPr lang="en-US" sz="54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45259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dirty="0">
                <a:latin typeface="Gill Sans MT Condensed" pitchFamily="34" charset="0"/>
              </a:rPr>
              <a:t> </a:t>
            </a:r>
            <a:r>
              <a:rPr lang="en-US" dirty="0" smtClean="0">
                <a:latin typeface="Gill Sans MT Condensed" pitchFamily="34" charset="0"/>
              </a:rPr>
              <a:t> 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 Condensed" pitchFamily="34" charset="0"/>
              </a:rPr>
              <a:t>Therefore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 Condensed" pitchFamily="34" charset="0"/>
              </a:rPr>
              <a:t>we also, since we are surrounded by so great a cloud of witnesses, let us lay aside every weight, and the sin which so easily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 Condensed" pitchFamily="34" charset="0"/>
              </a:rPr>
              <a:t>ensnares us,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 Condensed" pitchFamily="34" charset="0"/>
              </a:rPr>
              <a:t>and let us run with endurance the race that is set before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 Condensed" pitchFamily="34" charset="0"/>
              </a:rPr>
              <a:t>us, looking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 Condensed" pitchFamily="34" charset="0"/>
              </a:rPr>
              <a:t>unto Jesus, the author and finisher of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 Condensed" pitchFamily="34" charset="0"/>
              </a:rPr>
              <a:t>our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 Condensed" pitchFamily="34" charset="0"/>
              </a:rPr>
              <a:t>faith, who for the joy that was set before Him endured the cross, despising the shame, and has sat down at the right hand of the throne of God. -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 Condensed" pitchFamily="34" charset="0"/>
              </a:rPr>
              <a:t>Hebrews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 Condensed" pitchFamily="34" charset="0"/>
              </a:rPr>
              <a:t>12:1-2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The Cross As a Goal</a:t>
            </a:r>
            <a:endParaRPr lang="en-US" sz="54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23528" y="1600201"/>
            <a:ext cx="8568952" cy="24048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latin typeface="Gill Sans MT Condensed" pitchFamily="34" charset="0"/>
              </a:rPr>
              <a:t> The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 Condensed" pitchFamily="34" charset="0"/>
              </a:rPr>
              <a:t>Cross</a:t>
            </a:r>
            <a:r>
              <a:rPr lang="en-US" dirty="0" smtClean="0">
                <a:latin typeface="Gill Sans MT Condensed" pitchFamily="34" charset="0"/>
              </a:rPr>
              <a:t> was Jesus’ life goal!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latin typeface="Gill Sans MT Condensed" pitchFamily="34" charset="0"/>
              </a:rPr>
              <a:t> He “set His face like flint” to go to Jerusalem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latin typeface="Gill Sans MT Condensed" pitchFamily="34" charset="0"/>
              </a:rPr>
              <a:t> He thought the benefits (joy from God) outweighed the pain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latin typeface="Gill Sans MT Condensed" pitchFamily="34" charset="0"/>
              </a:rPr>
              <a:t> He endured and was rewarded with the Name above every Name</a:t>
            </a:r>
            <a:endParaRPr lang="en-US" dirty="0">
              <a:latin typeface="Gill Sans MT Condensed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 3"/>
          <p:cNvSpPr>
            <a:spLocks noGrp="1" noChangeArrowheads="1"/>
          </p:cNvSpPr>
          <p:nvPr>
            <p:ph type="title"/>
          </p:nvPr>
        </p:nvSpPr>
        <p:spPr>
          <a:xfrm>
            <a:off x="457835" y="274955"/>
            <a:ext cx="8244205" cy="1144905"/>
          </a:xfrm>
          <a:prstGeom prst="rect">
            <a:avLst/>
          </a:prstGeom>
          <a:noFill/>
          <a:ln w="0">
            <a:noFill/>
          </a:ln>
        </p:spPr>
        <p:txBody>
          <a:bodyPr wrap="square" lIns="91440" tIns="45720" rIns="91440" bIns="45720" anchor="ctr"/>
          <a:lstStyle/>
          <a:p>
            <a:pPr marL="0" indent="0" algn="ctr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5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The Start!</a:t>
            </a:r>
            <a:endParaRPr lang="ko-KR" altLang="en-US" sz="5400" b="1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</a:endParaRPr>
          </a:p>
        </p:txBody>
      </p:sp>
      <p:sp>
        <p:nvSpPr>
          <p:cNvPr id="4" name="Rect 3"/>
          <p:cNvSpPr>
            <a:spLocks noGrp="1" noChangeArrowheads="1"/>
          </p:cNvSpPr>
          <p:nvPr>
            <p:ph type="body" idx="1"/>
          </p:nvPr>
        </p:nvSpPr>
        <p:spPr>
          <a:xfrm>
            <a:off x="1619672" y="1484784"/>
            <a:ext cx="6346413" cy="309634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 anchor="t"/>
          <a:lstStyle/>
          <a:p>
            <a:pPr marL="442595" indent="-442595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en-US" altLang="ko-KR" dirty="0" smtClean="0">
                <a:solidFill>
                  <a:srgbClr val="000000"/>
                </a:solidFill>
                <a:latin typeface="Gill Sans MT Condensed" pitchFamily="34" charset="0"/>
              </a:rPr>
              <a:t>The destination determines the journey</a:t>
            </a:r>
            <a:endParaRPr lang="ko-KR" altLang="en-US" dirty="0" smtClean="0">
              <a:latin typeface="Gill Sans MT Condensed" pitchFamily="34" charset="0"/>
            </a:endParaRPr>
          </a:p>
          <a:p>
            <a:pPr marL="442595" indent="-442595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en-US" altLang="ko-KR" dirty="0" smtClean="0">
                <a:solidFill>
                  <a:srgbClr val="000000"/>
                </a:solidFill>
                <a:latin typeface="Gill Sans MT Condensed" pitchFamily="34" charset="0"/>
              </a:rPr>
              <a:t>Having a clear goal builds determination</a:t>
            </a:r>
            <a:endParaRPr lang="ko-KR" altLang="en-US" dirty="0" smtClean="0">
              <a:latin typeface="Gill Sans MT Condensed" pitchFamily="34" charset="0"/>
            </a:endParaRPr>
          </a:p>
          <a:p>
            <a:pPr marL="442595" indent="-442595" defTabSz="508000">
              <a:lnSpc>
                <a:spcPct val="104000"/>
              </a:lnSpc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Ø"/>
            </a:pPr>
            <a:r>
              <a:rPr lang="en-US" altLang="ko-KR" dirty="0" smtClean="0">
                <a:solidFill>
                  <a:srgbClr val="000000"/>
                </a:solidFill>
                <a:latin typeface="Gill Sans MT Condensed" pitchFamily="34" charset="0"/>
              </a:rPr>
              <a:t>The goal must be worthy of the effort</a:t>
            </a:r>
            <a:endParaRPr lang="ko-KR" altLang="en-US" dirty="0" smtClean="0">
              <a:latin typeface="Gill Sans MT Condensed" pitchFamily="34" charset="0"/>
            </a:endParaRPr>
          </a:p>
          <a:p>
            <a:pPr marL="442595" indent="-442595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en-US" altLang="ko-KR" dirty="0" smtClean="0">
                <a:solidFill>
                  <a:srgbClr val="000000"/>
                </a:solidFill>
                <a:latin typeface="Gill Sans MT Condensed" pitchFamily="34" charset="0"/>
              </a:rPr>
              <a:t>The goal must be something we actually want!</a:t>
            </a:r>
          </a:p>
          <a:p>
            <a:pPr marL="442595" indent="-442595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en-US" altLang="ko-KR" dirty="0" smtClean="0">
                <a:solidFill>
                  <a:srgbClr val="000000"/>
                </a:solidFill>
                <a:latin typeface="Gill Sans MT Condensed" pitchFamily="34" charset="0"/>
              </a:rPr>
              <a:t>The goal must contain the reward</a:t>
            </a:r>
          </a:p>
          <a:p>
            <a:pPr marL="442595" indent="-442595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en-US" altLang="ko-KR" dirty="0" smtClean="0">
                <a:solidFill>
                  <a:srgbClr val="000000"/>
                </a:solidFill>
                <a:latin typeface="Gill Sans MT Condensed" pitchFamily="34" charset="0"/>
              </a:rPr>
              <a:t>The </a:t>
            </a:r>
            <a:r>
              <a:rPr lang="en-US" altLang="ko-K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 Condensed" pitchFamily="34" charset="0"/>
              </a:rPr>
              <a:t>reward</a:t>
            </a:r>
            <a:r>
              <a:rPr lang="en-US" altLang="ko-KR" dirty="0" smtClean="0">
                <a:solidFill>
                  <a:srgbClr val="000000"/>
                </a:solidFill>
                <a:latin typeface="Gill Sans MT Condensed" pitchFamily="34" charset="0"/>
              </a:rPr>
              <a:t> makes the </a:t>
            </a:r>
            <a:r>
              <a:rPr lang="en-US" altLang="ko-KR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 Condensed" pitchFamily="34" charset="0"/>
              </a:rPr>
              <a:t>routine</a:t>
            </a:r>
            <a:r>
              <a:rPr lang="en-US" altLang="ko-KR" dirty="0" smtClean="0">
                <a:solidFill>
                  <a:srgbClr val="000000"/>
                </a:solidFill>
                <a:latin typeface="Gill Sans MT Condensed" pitchFamily="34" charset="0"/>
              </a:rPr>
              <a:t> worthwhile</a:t>
            </a:r>
            <a:endParaRPr lang="ko-KR" altLang="en-US" dirty="0" smtClean="0">
              <a:latin typeface="Gill Sans MT Condensed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 3"/>
          <p:cNvSpPr>
            <a:spLocks noGrp="1" noChangeArrowheads="1"/>
          </p:cNvSpPr>
          <p:nvPr>
            <p:ph type="title"/>
          </p:nvPr>
        </p:nvSpPr>
        <p:spPr>
          <a:xfrm>
            <a:off x="457835" y="274955"/>
            <a:ext cx="8244205" cy="1144905"/>
          </a:xfrm>
          <a:prstGeom prst="rect">
            <a:avLst/>
          </a:prstGeom>
          <a:noFill/>
          <a:ln w="0">
            <a:noFill/>
          </a:ln>
        </p:spPr>
        <p:txBody>
          <a:bodyPr wrap="square" lIns="91440" tIns="45720" rIns="91440" bIns="45720" anchor="ctr"/>
          <a:lstStyle/>
          <a:p>
            <a:pPr marL="0" indent="0" algn="ctr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5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Replace Guilt With Inspiration!</a:t>
            </a:r>
            <a:endParaRPr lang="ko-KR" altLang="en-US" sz="5400" b="1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</a:endParaRPr>
          </a:p>
        </p:txBody>
      </p:sp>
      <p:sp>
        <p:nvSpPr>
          <p:cNvPr id="6" name="Rect 3"/>
          <p:cNvSpPr>
            <a:spLocks noGrp="1" noChangeArrowheads="1"/>
          </p:cNvSpPr>
          <p:nvPr>
            <p:ph type="body" idx="1"/>
          </p:nvPr>
        </p:nvSpPr>
        <p:spPr>
          <a:xfrm>
            <a:off x="457835" y="1602740"/>
            <a:ext cx="8244205" cy="254634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 anchor="t"/>
          <a:lstStyle/>
          <a:p>
            <a:pPr marL="442595" indent="-442595" defTabSz="508000">
              <a:lnSpc>
                <a:spcPct val="104000"/>
              </a:lnSpc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Ø"/>
            </a:pPr>
            <a:r>
              <a:rPr lang="en-US" altLang="ko-KR" sz="3200" dirty="0" smtClean="0">
                <a:solidFill>
                  <a:srgbClr val="000000"/>
                </a:solidFill>
                <a:latin typeface="Gill Sans MT Condensed" pitchFamily="34" charset="0"/>
              </a:rPr>
              <a:t>Guilt is the worst and weakest motivation</a:t>
            </a:r>
            <a:endParaRPr lang="ko-KR" altLang="en-US" sz="3200" dirty="0" smtClean="0">
              <a:latin typeface="Gill Sans MT Condensed" pitchFamily="34" charset="0"/>
            </a:endParaRPr>
          </a:p>
          <a:p>
            <a:pPr marL="442595" indent="-442595" defTabSz="508000">
              <a:lnSpc>
                <a:spcPct val="104000"/>
              </a:lnSpc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Ø"/>
            </a:pPr>
            <a:r>
              <a:rPr lang="en-US" altLang="ko-KR" sz="3200" dirty="0" smtClean="0">
                <a:solidFill>
                  <a:srgbClr val="000000"/>
                </a:solidFill>
                <a:latin typeface="Gill Sans MT Condensed" pitchFamily="34" charset="0"/>
              </a:rPr>
              <a:t>Guilt is not a Christian biblical motivation</a:t>
            </a:r>
            <a:endParaRPr lang="ko-KR" altLang="en-US" sz="3200" dirty="0" smtClean="0">
              <a:latin typeface="Gill Sans MT Condensed" pitchFamily="34" charset="0"/>
            </a:endParaRPr>
          </a:p>
          <a:p>
            <a:pPr marL="442595" indent="-442595" defTabSz="508000">
              <a:lnSpc>
                <a:spcPct val="104000"/>
              </a:lnSpc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Ø"/>
            </a:pPr>
            <a:r>
              <a:rPr lang="en-US" altLang="ko-KR" sz="3200" dirty="0" smtClean="0">
                <a:solidFill>
                  <a:srgbClr val="000000"/>
                </a:solidFill>
                <a:latin typeface="Gill Sans MT Condensed" pitchFamily="34" charset="0"/>
              </a:rPr>
              <a:t>Love and inspiration and creativity set the best goals</a:t>
            </a:r>
            <a:endParaRPr lang="ko-KR" altLang="en-US" sz="3200" dirty="0" smtClean="0">
              <a:latin typeface="Gill Sans MT Condensed" pitchFamily="34" charset="0"/>
            </a:endParaRPr>
          </a:p>
          <a:p>
            <a:pPr marL="442595" indent="-442595" defTabSz="508000">
              <a:lnSpc>
                <a:spcPct val="104000"/>
              </a:lnSpc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Ø"/>
            </a:pPr>
            <a:r>
              <a:rPr lang="en-US" altLang="ko-KR" sz="3200" dirty="0" smtClean="0">
                <a:solidFill>
                  <a:srgbClr val="000000"/>
                </a:solidFill>
                <a:latin typeface="Gill Sans MT Condensed" pitchFamily="34" charset="0"/>
              </a:rPr>
              <a:t>Spiritual imagination: faith, hope, vision, joy, purpose</a:t>
            </a:r>
            <a:endParaRPr lang="ko-KR" altLang="en-US" sz="3200" dirty="0" smtClean="0">
              <a:latin typeface="Gill Sans MT Condensed" pitchFamily="34" charset="0"/>
            </a:endParaRPr>
          </a:p>
          <a:p>
            <a:pPr marL="442595" indent="-442595" defTabSz="508000">
              <a:lnSpc>
                <a:spcPct val="104000"/>
              </a:lnSpc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Ø"/>
            </a:pPr>
            <a:r>
              <a:rPr lang="en-US" altLang="ko-KR" sz="3200" dirty="0" smtClean="0">
                <a:solidFill>
                  <a:srgbClr val="000000"/>
                </a:solidFill>
                <a:latin typeface="Gill Sans MT Condensed" pitchFamily="34" charset="0"/>
              </a:rPr>
              <a:t>Focus on the </a:t>
            </a:r>
            <a:r>
              <a:rPr lang="en-US" altLang="ko-KR" sz="3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 Condensed" pitchFamily="34" charset="0"/>
              </a:rPr>
              <a:t>solution</a:t>
            </a:r>
            <a:r>
              <a:rPr lang="en-US" altLang="ko-KR" sz="3200" dirty="0" smtClean="0">
                <a:solidFill>
                  <a:srgbClr val="000000"/>
                </a:solidFill>
                <a:latin typeface="Gill Sans MT Condensed" pitchFamily="34" charset="0"/>
              </a:rPr>
              <a:t> and on the </a:t>
            </a:r>
            <a:r>
              <a:rPr lang="en-US" altLang="ko-KR" sz="3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 Condensed" pitchFamily="34" charset="0"/>
              </a:rPr>
              <a:t>benefit</a:t>
            </a:r>
            <a:r>
              <a:rPr lang="en-US" altLang="ko-KR" sz="3200" dirty="0" smtClean="0">
                <a:solidFill>
                  <a:srgbClr val="000000"/>
                </a:solidFill>
                <a:latin typeface="Gill Sans MT Condensed" pitchFamily="34" charset="0"/>
              </a:rPr>
              <a:t> not on the problem</a:t>
            </a:r>
            <a:endParaRPr lang="ko-KR" altLang="en-US" sz="3200" dirty="0" smtClean="0">
              <a:latin typeface="Gill Sans MT Condensed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 3"/>
          <p:cNvSpPr>
            <a:spLocks noGrp="1" noChangeArrowheads="1"/>
          </p:cNvSpPr>
          <p:nvPr>
            <p:ph type="title"/>
          </p:nvPr>
        </p:nvSpPr>
        <p:spPr>
          <a:xfrm>
            <a:off x="539552" y="188640"/>
            <a:ext cx="8244205" cy="1144905"/>
          </a:xfrm>
          <a:prstGeom prst="rect">
            <a:avLst/>
          </a:prstGeom>
          <a:noFill/>
          <a:ln w="0">
            <a:noFill/>
          </a:ln>
        </p:spPr>
        <p:txBody>
          <a:bodyPr wrap="square" lIns="91440" tIns="45720" rIns="91440" bIns="45720" anchor="ctr"/>
          <a:lstStyle/>
          <a:p>
            <a:pPr marL="0" indent="0" algn="ctr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5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Some Christian Goals</a:t>
            </a:r>
            <a:endParaRPr lang="ko-KR" altLang="en-US" sz="5400" b="1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</a:endParaRPr>
          </a:p>
        </p:txBody>
      </p:sp>
      <p:sp>
        <p:nvSpPr>
          <p:cNvPr id="8" name="Rect 3"/>
          <p:cNvSpPr>
            <a:spLocks noGrp="1" noChangeArrowheads="1"/>
          </p:cNvSpPr>
          <p:nvPr>
            <p:ph type="body" idx="1"/>
          </p:nvPr>
        </p:nvSpPr>
        <p:spPr>
          <a:xfrm>
            <a:off x="539552" y="1268760"/>
            <a:ext cx="8244205" cy="316835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 anchor="t"/>
          <a:lstStyle/>
          <a:p>
            <a:pPr marL="442595" indent="-442595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/>
              <a:buChar char="ü"/>
            </a:pPr>
            <a:r>
              <a:rPr lang="en-US" altLang="ko-KR" sz="3200" dirty="0" smtClean="0">
                <a:solidFill>
                  <a:srgbClr val="000000"/>
                </a:solidFill>
                <a:latin typeface="Gill Sans MT Condensed" pitchFamily="34" charset="0"/>
              </a:rPr>
              <a:t>Presenting every man perfect in Christ</a:t>
            </a:r>
            <a:endParaRPr lang="ko-KR" altLang="en-US" sz="3200" dirty="0" smtClean="0">
              <a:latin typeface="Gill Sans MT Condensed" pitchFamily="34" charset="0"/>
            </a:endParaRPr>
          </a:p>
          <a:p>
            <a:pPr marL="442595" indent="-442595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/>
              <a:buChar char="ü"/>
            </a:pPr>
            <a:r>
              <a:rPr lang="en-US" altLang="ko-KR" sz="3200" dirty="0" smtClean="0">
                <a:solidFill>
                  <a:srgbClr val="000000"/>
                </a:solidFill>
                <a:latin typeface="Gill Sans MT Condensed" pitchFamily="34" charset="0"/>
              </a:rPr>
              <a:t>Preaching the gospel in "regions beyond"</a:t>
            </a:r>
            <a:endParaRPr lang="ko-KR" altLang="en-US" sz="3200" dirty="0" smtClean="0">
              <a:latin typeface="Gill Sans MT Condensed" pitchFamily="34" charset="0"/>
            </a:endParaRPr>
          </a:p>
          <a:p>
            <a:pPr marL="442595" indent="-442595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/>
              <a:buChar char="ü"/>
            </a:pPr>
            <a:r>
              <a:rPr lang="en-US" altLang="ko-KR" sz="3200" dirty="0" smtClean="0">
                <a:solidFill>
                  <a:srgbClr val="000000"/>
                </a:solidFill>
                <a:latin typeface="Gill Sans MT Condensed" pitchFamily="34" charset="0"/>
              </a:rPr>
              <a:t>That I may know Him and the power of His resurrection and the fellowship of His sufferings</a:t>
            </a:r>
            <a:endParaRPr lang="ko-KR" altLang="en-US" sz="3200" dirty="0" smtClean="0">
              <a:latin typeface="Gill Sans MT Condensed" pitchFamily="34" charset="0"/>
            </a:endParaRPr>
          </a:p>
          <a:p>
            <a:pPr marL="442595" indent="-442595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/>
              <a:buChar char="ü"/>
            </a:pPr>
            <a:r>
              <a:rPr lang="en-US" altLang="ko-KR" sz="3200" dirty="0" smtClean="0">
                <a:solidFill>
                  <a:srgbClr val="000000"/>
                </a:solidFill>
                <a:latin typeface="Gill Sans MT Condensed" pitchFamily="34" charset="0"/>
              </a:rPr>
              <a:t>To seek and save the lost…</a:t>
            </a:r>
            <a:endParaRPr lang="ko-KR" altLang="en-US" sz="3200" dirty="0" smtClean="0">
              <a:latin typeface="Gill Sans MT Condensed" pitchFamily="34" charset="0"/>
            </a:endParaRPr>
          </a:p>
          <a:p>
            <a:pPr marL="442595" indent="-442595" algn="l" defTabSz="508000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/>
              <a:buChar char="ü"/>
            </a:pPr>
            <a:r>
              <a:rPr lang="en-US" altLang="ko-KR" sz="3200" dirty="0" smtClean="0">
                <a:solidFill>
                  <a:srgbClr val="000000"/>
                </a:solidFill>
                <a:latin typeface="Gill Sans MT Condensed" pitchFamily="34" charset="0"/>
              </a:rPr>
              <a:t>Walking in the Truth</a:t>
            </a:r>
            <a:endParaRPr lang="ko-KR" altLang="en-US" sz="3200" dirty="0" smtClean="0">
              <a:latin typeface="Gill Sans MT Condensed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Goals That:</a:t>
            </a:r>
            <a:endParaRPr lang="en-US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3528" y="1484784"/>
            <a:ext cx="8507288" cy="352839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Clr>
                <a:srgbClr val="C00000"/>
              </a:buClr>
              <a:buFont typeface="+mj-lt"/>
              <a:buAutoNum type="arabicPeriod"/>
            </a:pPr>
            <a:r>
              <a:rPr lang="en-US" dirty="0" smtClean="0">
                <a:latin typeface="Gill Sans MT Condensed" pitchFamily="34" charset="0"/>
              </a:rPr>
              <a:t>Cause your mind to be set on things above, and on the Spirit</a:t>
            </a:r>
          </a:p>
          <a:p>
            <a:pPr marL="514350" indent="-514350">
              <a:buClr>
                <a:srgbClr val="C00000"/>
              </a:buClr>
              <a:buFont typeface="+mj-lt"/>
              <a:buAutoNum type="arabicPeriod"/>
            </a:pPr>
            <a:r>
              <a:rPr lang="en-US" dirty="0" smtClean="0">
                <a:latin typeface="Gill Sans MT Condensed" pitchFamily="34" charset="0"/>
              </a:rPr>
              <a:t>Will bring glory to God and to Christ</a:t>
            </a:r>
          </a:p>
          <a:p>
            <a:pPr marL="514350" indent="-514350">
              <a:buClr>
                <a:srgbClr val="C00000"/>
              </a:buClr>
              <a:buFont typeface="+mj-lt"/>
              <a:buAutoNum type="arabicPeriod"/>
            </a:pPr>
            <a:r>
              <a:rPr lang="en-US" dirty="0" smtClean="0">
                <a:latin typeface="Gill Sans MT Condensed" pitchFamily="34" charset="0"/>
              </a:rPr>
              <a:t>Are in tune with Heaven and with the Holy Spirit</a:t>
            </a:r>
          </a:p>
          <a:p>
            <a:pPr marL="514350" indent="-514350">
              <a:buClr>
                <a:srgbClr val="C00000"/>
              </a:buClr>
              <a:buFont typeface="+mj-lt"/>
              <a:buAutoNum type="arabicPeriod"/>
            </a:pPr>
            <a:r>
              <a:rPr lang="en-US" dirty="0" smtClean="0">
                <a:latin typeface="Gill Sans MT Condensed" pitchFamily="34" charset="0"/>
              </a:rPr>
              <a:t>Edify yourself, others, the Church and the world</a:t>
            </a:r>
          </a:p>
          <a:p>
            <a:pPr marL="514350" indent="-514350">
              <a:buClr>
                <a:srgbClr val="C00000"/>
              </a:buClr>
              <a:buFont typeface="+mj-lt"/>
              <a:buAutoNum type="arabicPeriod"/>
            </a:pPr>
            <a:r>
              <a:rPr lang="en-US" dirty="0" smtClean="0">
                <a:latin typeface="Gill Sans MT Condensed" pitchFamily="34" charset="0"/>
              </a:rPr>
              <a:t>Advance the gospel in ways that are both godly and compassionate</a:t>
            </a:r>
            <a:endParaRPr lang="en-US" dirty="0">
              <a:latin typeface="Gill Sans MT Condensed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Pastor John’s Crazy Goal</a:t>
            </a:r>
            <a:endParaRPr lang="en-US" sz="54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4096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smtClean="0">
                <a:latin typeface="Gill Sans MT Condensed" pitchFamily="34" charset="0"/>
              </a:rPr>
              <a:t>Goals should be “B.H.A.G”  </a:t>
            </a:r>
            <a:r>
              <a:rPr lang="en-US" dirty="0" smtClean="0">
                <a:latin typeface="Gill Sans MT" pitchFamily="34" charset="0"/>
              </a:rPr>
              <a:t/>
            </a:r>
            <a:br>
              <a:rPr lang="en-US" dirty="0" smtClean="0">
                <a:latin typeface="Gill Sans MT" pitchFamily="34" charset="0"/>
              </a:rPr>
            </a:br>
            <a:r>
              <a:rPr lang="en-US" dirty="0" smtClean="0">
                <a:latin typeface="Gill Sans MT Condensed" pitchFamily="34" charset="0"/>
              </a:rPr>
              <a:t> Big, Hairy, Audacious </a:t>
            </a:r>
            <a:r>
              <a:rPr lang="en-US" dirty="0">
                <a:latin typeface="Gill Sans MT Condensed" pitchFamily="34" charset="0"/>
              </a:rPr>
              <a:t>G</a:t>
            </a:r>
            <a:r>
              <a:rPr lang="en-US" dirty="0" smtClean="0">
                <a:latin typeface="Gill Sans MT Condensed" pitchFamily="34" charset="0"/>
              </a:rPr>
              <a:t>oals….</a:t>
            </a:r>
            <a:br>
              <a:rPr lang="en-US" dirty="0" smtClean="0">
                <a:latin typeface="Gill Sans MT Condensed" pitchFamily="34" charset="0"/>
              </a:rPr>
            </a:br>
            <a:endParaRPr lang="en-US" dirty="0" smtClean="0">
              <a:latin typeface="Gill Sans MT Condensed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i="1" dirty="0" smtClean="0">
                <a:latin typeface="Gill Sans MT Condensed" pitchFamily="34" charset="0"/>
              </a:rPr>
              <a:t>To explore and discover authoritative life-changing truth</a:t>
            </a:r>
            <a:br>
              <a:rPr lang="en-US" i="1" dirty="0" smtClean="0">
                <a:latin typeface="Gill Sans MT Condensed" pitchFamily="34" charset="0"/>
              </a:rPr>
            </a:br>
            <a:r>
              <a:rPr lang="en-US" i="1" dirty="0" smtClean="0">
                <a:latin typeface="Gill Sans MT Condensed" pitchFamily="34" charset="0"/>
              </a:rPr>
              <a:t>for the body of Christ, as a missionary bible teacher,</a:t>
            </a:r>
            <a:br>
              <a:rPr lang="en-US" i="1" dirty="0" smtClean="0">
                <a:latin typeface="Gill Sans MT Condensed" pitchFamily="34" charset="0"/>
              </a:rPr>
            </a:br>
            <a:r>
              <a:rPr lang="en-US" i="1" dirty="0" smtClean="0">
                <a:latin typeface="Gill Sans MT Condensed" pitchFamily="34" charset="0"/>
              </a:rPr>
              <a:t>in cyberspace, so that every person on this planet is perfected and completed in Christ and God’s Church is built up.</a:t>
            </a:r>
            <a:endParaRPr lang="en-US" i="1" dirty="0">
              <a:latin typeface="Gill Sans MT Condensed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Selecting Your Spiritual Goal/s</a:t>
            </a:r>
            <a:endParaRPr lang="en-US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5699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latin typeface="Gill Sans MT Condensed" pitchFamily="34" charset="0"/>
              </a:rPr>
              <a:t>Spiritual goals will differ according to factors such as your age, calling, character, gifts and abilities that God has given you.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latin typeface="Gill Sans MT Condensed" pitchFamily="34" charset="0"/>
              </a:rPr>
              <a:t>An evangelist will have different goals to an administrator and a teacher will have different goals that those of a healer.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latin typeface="Gill Sans MT Condensed" pitchFamily="34" charset="0"/>
              </a:rPr>
              <a:t>Do not feel guilty because you cannot do everything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dirty="0" smtClean="0">
                <a:latin typeface="Gill Sans MT Condensed" pitchFamily="34" charset="0"/>
              </a:rPr>
              <a:t>Find the “something” that you can do, and do that thing well</a:t>
            </a:r>
            <a:endParaRPr lang="en-US" dirty="0">
              <a:latin typeface="Gill Sans MT Condensed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</TotalTime>
  <Words>764</Words>
  <Application>Microsoft Office PowerPoint</Application>
  <PresentationFormat>On-screen Show (4:3)</PresentationFormat>
  <Paragraphs>93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맑은 고딕</vt:lpstr>
      <vt:lpstr>Agency FB</vt:lpstr>
      <vt:lpstr>Calibri</vt:lpstr>
      <vt:lpstr>Gill Sans MT</vt:lpstr>
      <vt:lpstr>Gill Sans MT Condensed</vt:lpstr>
      <vt:lpstr>굴림</vt:lpstr>
      <vt:lpstr>Wingdings</vt:lpstr>
      <vt:lpstr>Office 테마</vt:lpstr>
      <vt:lpstr>PowerPoint Presentation</vt:lpstr>
      <vt:lpstr>The Race</vt:lpstr>
      <vt:lpstr>The Cross As a Goal</vt:lpstr>
      <vt:lpstr>The Start!</vt:lpstr>
      <vt:lpstr>Replace Guilt With Inspiration!</vt:lpstr>
      <vt:lpstr>Some Christian Goals</vt:lpstr>
      <vt:lpstr>Goals That:</vt:lpstr>
      <vt:lpstr>Pastor John’s Crazy Goal</vt:lpstr>
      <vt:lpstr>Selecting Your Spiritual Goal/s</vt:lpstr>
      <vt:lpstr>Who Do You WANT To Be?</vt:lpstr>
      <vt:lpstr>What Do You Want To Stand For?</vt:lpstr>
      <vt:lpstr>Come Alive!</vt:lpstr>
      <vt:lpstr>The Eternal City</vt:lpstr>
      <vt:lpstr>How To Set Spiritual Goals</vt:lpstr>
      <vt:lpstr>Contact Details</vt:lpstr>
    </vt:vector>
  </TitlesOfParts>
  <Company>INFRAWARE,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Years Sermon</dc:title>
  <dc:creator>User</dc:creator>
  <cp:lastModifiedBy>Bob Farrington</cp:lastModifiedBy>
  <cp:revision>15</cp:revision>
  <dcterms:modified xsi:type="dcterms:W3CDTF">2021-12-06T20:50:18Z</dcterms:modified>
</cp:coreProperties>
</file>