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7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9" d="100"/>
          <a:sy n="119" d="100"/>
        </p:scale>
        <p:origin x="-7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2C12255F-8DC7-41A7-A2F1-465E3A13EBD5}" type="datetimeFigureOut">
              <a:rPr lang="en-US" smtClean="0"/>
              <a:t>5/24/2010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A6444C0E-977F-4FCC-845B-A3B6137A9AB5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2255F-8DC7-41A7-A2F1-465E3A13EBD5}" type="datetimeFigureOut">
              <a:rPr lang="en-US" smtClean="0"/>
              <a:t>5/24/2010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44C0E-977F-4FCC-845B-A3B6137A9A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2255F-8DC7-41A7-A2F1-465E3A13EBD5}" type="datetimeFigureOut">
              <a:rPr lang="en-US" smtClean="0"/>
              <a:t>5/24/2010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44C0E-977F-4FCC-845B-A3B6137A9AB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2255F-8DC7-41A7-A2F1-465E3A13EBD5}" type="datetimeFigureOut">
              <a:rPr lang="en-US" smtClean="0"/>
              <a:t>5/24/2010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44C0E-977F-4FCC-845B-A3B6137A9AB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2C12255F-8DC7-41A7-A2F1-465E3A13EBD5}" type="datetimeFigureOut">
              <a:rPr lang="en-US" smtClean="0"/>
              <a:t>5/24/2010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A6444C0E-977F-4FCC-845B-A3B6137A9AB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2255F-8DC7-41A7-A2F1-465E3A13EBD5}" type="datetimeFigureOut">
              <a:rPr lang="en-US" smtClean="0"/>
              <a:t>5/24/2010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44C0E-977F-4FCC-845B-A3B6137A9AB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2255F-8DC7-41A7-A2F1-465E3A13EBD5}" type="datetimeFigureOut">
              <a:rPr lang="en-US" smtClean="0"/>
              <a:t>5/24/2010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44C0E-977F-4FCC-845B-A3B6137A9AB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2255F-8DC7-41A7-A2F1-465E3A13EBD5}" type="datetimeFigureOut">
              <a:rPr lang="en-US" smtClean="0"/>
              <a:t>5/24/2010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44C0E-977F-4FCC-845B-A3B6137A9AB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2255F-8DC7-41A7-A2F1-465E3A13EBD5}" type="datetimeFigureOut">
              <a:rPr lang="en-US" smtClean="0"/>
              <a:t>5/24/2010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44C0E-977F-4FCC-845B-A3B6137A9AB5}" type="slidenum">
              <a:rPr lang="en-US" smtClean="0"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2255F-8DC7-41A7-A2F1-465E3A13EBD5}" type="datetimeFigureOut">
              <a:rPr lang="en-US" smtClean="0"/>
              <a:t>5/24/2010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44C0E-977F-4FCC-845B-A3B6137A9AB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2255F-8DC7-41A7-A2F1-465E3A13EBD5}" type="datetimeFigureOut">
              <a:rPr lang="en-US" smtClean="0"/>
              <a:t>5/24/2010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44C0E-977F-4FCC-845B-A3B6137A9AB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C12255F-8DC7-41A7-A2F1-465E3A13EBD5}" type="datetimeFigureOut">
              <a:rPr lang="en-US" smtClean="0"/>
              <a:t>5/24/2010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6444C0E-977F-4FCC-845B-A3B6137A9AB5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Homiletics </a:t>
            </a:r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Preaching On The Lord’s Supper (Communion)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Celebration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An occasion for joy!</a:t>
            </a:r>
          </a:p>
          <a:p>
            <a:r>
              <a:rPr lang="en-US" dirty="0" smtClean="0"/>
              <a:t>A new life, new covenant, new and living Way…</a:t>
            </a:r>
          </a:p>
          <a:p>
            <a:r>
              <a:rPr lang="en-US" dirty="0" smtClean="0"/>
              <a:t>Love feast</a:t>
            </a:r>
          </a:p>
          <a:p>
            <a:r>
              <a:rPr lang="en-US" dirty="0" smtClean="0"/>
              <a:t>Rejoicing in the “power of the blood”</a:t>
            </a:r>
          </a:p>
          <a:p>
            <a:r>
              <a:rPr lang="en-US" dirty="0" smtClean="0"/>
              <a:t>Christ’s death as a triumphant victory! </a:t>
            </a:r>
          </a:p>
          <a:p>
            <a:r>
              <a:rPr lang="en-US" dirty="0" smtClean="0"/>
              <a:t>Preach from the epistles about the benefits of Christ’s death and resurrection and the nature of the new life that we now have in Him</a:t>
            </a:r>
          </a:p>
          <a:p>
            <a:r>
              <a:rPr lang="en-US" dirty="0" smtClean="0"/>
              <a:t>The Lord’s Supper as a “gateway’ we participate in by faith (Hebrews chapters 9 and 10)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 and Anti-Type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1054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Start with the Old Testament and move to the New</a:t>
            </a:r>
          </a:p>
          <a:p>
            <a:r>
              <a:rPr lang="en-US" sz="2400" dirty="0" smtClean="0"/>
              <a:t>Show how Christ is the complete fulfillment of the sacrificial system </a:t>
            </a:r>
            <a:r>
              <a:rPr lang="en-US" sz="2400" dirty="0" smtClean="0"/>
              <a:t>(Hebrews chapters 9 &amp; 10)</a:t>
            </a:r>
            <a:endParaRPr lang="en-US" sz="2400" dirty="0" smtClean="0"/>
          </a:p>
          <a:p>
            <a:r>
              <a:rPr lang="en-US" sz="2400" dirty="0" smtClean="0"/>
              <a:t>Also Manna </a:t>
            </a:r>
            <a:r>
              <a:rPr lang="en-US" sz="2400" dirty="0" smtClean="0"/>
              <a:t>– bread of life correlation (John 6:47-58)</a:t>
            </a:r>
          </a:p>
          <a:p>
            <a:r>
              <a:rPr lang="en-US" sz="2400" dirty="0" smtClean="0"/>
              <a:t>Go into all the details (blood on the doorposts, the bitter herbs,  time of day,  purity of the sacrifice etc) and then apply to Christ showing the correlations</a:t>
            </a:r>
          </a:p>
          <a:p>
            <a:r>
              <a:rPr lang="en-US" sz="2400" dirty="0" smtClean="0"/>
              <a:t>Help the congregation to understand and to celebrate their salvation from the wrath of God through the blood of Christ.</a:t>
            </a:r>
          </a:p>
          <a:p>
            <a:r>
              <a:rPr lang="en-US" sz="2400" dirty="0" smtClean="0"/>
              <a:t>Portray Christ as our spiritual nourishment for eternal life</a:t>
            </a:r>
          </a:p>
          <a:p>
            <a:r>
              <a:rPr lang="en-US" sz="2400" dirty="0" smtClean="0"/>
              <a:t>Show the usefulness of the OT in helping us to understand the NT,  give them confidence in the sovereignty of God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Fellowship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Lord’s Supper as mystical communion with Christ and with one another (1 Corinthians 10:16,17)</a:t>
            </a:r>
          </a:p>
          <a:p>
            <a:r>
              <a:rPr lang="en-US" dirty="0" smtClean="0"/>
              <a:t>“We are one body for we all partake of one bread”</a:t>
            </a:r>
          </a:p>
          <a:p>
            <a:r>
              <a:rPr lang="en-US" dirty="0" smtClean="0"/>
              <a:t>How we treat one another is critical (1 Cor. 11 passages)</a:t>
            </a:r>
          </a:p>
          <a:p>
            <a:r>
              <a:rPr lang="en-US" dirty="0" smtClean="0"/>
              <a:t>Focus on remembering who we are as a Church</a:t>
            </a:r>
          </a:p>
          <a:p>
            <a:r>
              <a:rPr lang="en-US" dirty="0" smtClean="0"/>
              <a:t>Three points – in Communion we look:</a:t>
            </a:r>
            <a:br>
              <a:rPr lang="en-US" dirty="0" smtClean="0"/>
            </a:br>
            <a:r>
              <a:rPr lang="en-US" dirty="0" smtClean="0"/>
              <a:t>a) Upward to Christ, </a:t>
            </a:r>
            <a:br>
              <a:rPr lang="en-US" dirty="0" smtClean="0"/>
            </a:br>
            <a:r>
              <a:rPr lang="en-US" dirty="0" smtClean="0"/>
              <a:t>b) Inward at ourselves,</a:t>
            </a:r>
            <a:br>
              <a:rPr lang="en-US" dirty="0" smtClean="0"/>
            </a:br>
            <a:r>
              <a:rPr lang="en-US" dirty="0" smtClean="0"/>
              <a:t>c) Outward recognizing one another</a:t>
            </a:r>
          </a:p>
          <a:p>
            <a:r>
              <a:rPr lang="en-US" dirty="0" smtClean="0"/>
              <a:t>John 13 (foot-washing) and John 17 (prayer of unity)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Bible Passages For Communion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Matthew 26:26-29</a:t>
            </a:r>
          </a:p>
          <a:p>
            <a:r>
              <a:rPr lang="en-US" sz="2400" dirty="0" smtClean="0"/>
              <a:t>Mark 14:22-25</a:t>
            </a:r>
          </a:p>
          <a:p>
            <a:r>
              <a:rPr lang="en-US" sz="2400" dirty="0" smtClean="0"/>
              <a:t>Luke 22:14-20</a:t>
            </a:r>
          </a:p>
          <a:p>
            <a:r>
              <a:rPr lang="en-US" sz="2400" dirty="0" smtClean="0"/>
              <a:t>John 6:53-57</a:t>
            </a:r>
          </a:p>
          <a:p>
            <a:r>
              <a:rPr lang="en-US" sz="2400" dirty="0" smtClean="0"/>
              <a:t>Exodus 12:21-28</a:t>
            </a:r>
          </a:p>
          <a:p>
            <a:r>
              <a:rPr lang="en-US" sz="2400" dirty="0" smtClean="0"/>
              <a:t>Leviticus 17:11</a:t>
            </a:r>
          </a:p>
          <a:p>
            <a:r>
              <a:rPr lang="en-US" sz="2400" dirty="0" smtClean="0"/>
              <a:t>Psalm 116:13</a:t>
            </a:r>
          </a:p>
          <a:p>
            <a:r>
              <a:rPr lang="en-US" sz="2400" dirty="0" smtClean="0"/>
              <a:t>Isaiah 53</a:t>
            </a:r>
          </a:p>
          <a:p>
            <a:r>
              <a:rPr lang="en-US" sz="2400" dirty="0" smtClean="0"/>
              <a:t>Psalm 22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962400" y="1216152"/>
            <a:ext cx="5029200" cy="493776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Acts 2:42</a:t>
            </a:r>
          </a:p>
          <a:p>
            <a:r>
              <a:rPr lang="en-US" sz="2400" dirty="0" smtClean="0"/>
              <a:t>1 Corinthians 5:7,8</a:t>
            </a:r>
          </a:p>
          <a:p>
            <a:r>
              <a:rPr lang="en-US" sz="2400" dirty="0" smtClean="0"/>
              <a:t>1 Corinthians 10:16, 17, 23-26</a:t>
            </a:r>
          </a:p>
          <a:p>
            <a:r>
              <a:rPr lang="en-US" sz="2400" dirty="0" smtClean="0"/>
              <a:t>1 Corinthians 11:17-22, 27-29, 33-34</a:t>
            </a:r>
          </a:p>
          <a:p>
            <a:r>
              <a:rPr lang="en-US" sz="2400" dirty="0" smtClean="0"/>
              <a:t>Hebrews 9:11-28</a:t>
            </a:r>
          </a:p>
          <a:p>
            <a:r>
              <a:rPr lang="en-US" sz="2400" dirty="0" smtClean="0"/>
              <a:t>Hebrews 10:10-22</a:t>
            </a:r>
          </a:p>
          <a:p>
            <a:r>
              <a:rPr lang="en-US" sz="2400" dirty="0" smtClean="0"/>
              <a:t>2 Corinthians 5:21</a:t>
            </a:r>
          </a:p>
          <a:p>
            <a:r>
              <a:rPr lang="en-US" sz="2400" dirty="0" smtClean="0"/>
              <a:t>Philippians 3:10-11</a:t>
            </a:r>
          </a:p>
          <a:p>
            <a:r>
              <a:rPr lang="en-US" sz="2400" dirty="0" smtClean="0"/>
              <a:t>1 Peter 1:17-21</a:t>
            </a:r>
          </a:p>
          <a:p>
            <a:r>
              <a:rPr lang="en-US" sz="2400" dirty="0" smtClean="0"/>
              <a:t>1 John 1:5-10</a:t>
            </a:r>
          </a:p>
          <a:p>
            <a:r>
              <a:rPr lang="en-US" sz="2400" dirty="0" smtClean="0"/>
              <a:t>Revelation 5:6-14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Is Communion For?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All born-again Christians (generally only baptized Christians)</a:t>
            </a:r>
          </a:p>
          <a:p>
            <a:r>
              <a:rPr lang="en-US" sz="2400" dirty="0" smtClean="0"/>
              <a:t>Who have faith to see Christ in the Lord’s Supper</a:t>
            </a:r>
          </a:p>
          <a:p>
            <a:r>
              <a:rPr lang="en-US" sz="2400" dirty="0" smtClean="0"/>
              <a:t>And who have examined themselves and confessed known sin</a:t>
            </a:r>
          </a:p>
          <a:p>
            <a:r>
              <a:rPr lang="en-US" sz="2400" dirty="0" smtClean="0"/>
              <a:t>Are not participating in gross sin</a:t>
            </a:r>
          </a:p>
          <a:p>
            <a:r>
              <a:rPr lang="en-US" sz="2400" dirty="0" smtClean="0"/>
              <a:t>Are separated from all idolatry, witchcraft and demonic activity</a:t>
            </a:r>
          </a:p>
          <a:p>
            <a:r>
              <a:rPr lang="en-US" sz="2400" dirty="0" smtClean="0"/>
              <a:t>And who treat each other with equality,  grace and courtesy</a:t>
            </a:r>
          </a:p>
          <a:p>
            <a:r>
              <a:rPr lang="en-US" sz="2400" dirty="0" smtClean="0"/>
              <a:t>It is a universal ordinance and not a denominational rite</a:t>
            </a:r>
          </a:p>
          <a:p>
            <a:r>
              <a:rPr lang="en-US" sz="2400" dirty="0" smtClean="0"/>
              <a:t>Communion should be “open” to all who have true faith regardless of denomination</a:t>
            </a:r>
          </a:p>
          <a:p>
            <a:r>
              <a:rPr lang="en-US" sz="2400" dirty="0" smtClean="0"/>
              <a:t>However it is not for unbelievers and is not to be taken lightly</a:t>
            </a:r>
            <a:endParaRPr lang="en-US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Should Communion Be Taken?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219200"/>
            <a:ext cx="8610600" cy="493776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With faith and reverence (1 Corinthians 11:27-34)</a:t>
            </a:r>
          </a:p>
          <a:p>
            <a:r>
              <a:rPr lang="en-US" sz="2400" dirty="0" smtClean="0"/>
              <a:t>As part of a Christian community (Acts 2:42, 1 Corinthians 10:17)</a:t>
            </a:r>
          </a:p>
          <a:p>
            <a:r>
              <a:rPr lang="en-US" sz="2400" dirty="0" smtClean="0"/>
              <a:t>As a participation in Christ’s death (Matthew 26:26, 1 </a:t>
            </a:r>
            <a:r>
              <a:rPr lang="en-US" sz="2400" dirty="0" err="1" smtClean="0"/>
              <a:t>Cor</a:t>
            </a:r>
            <a:r>
              <a:rPr lang="en-US" sz="2400" dirty="0" smtClean="0"/>
              <a:t> 11:26)</a:t>
            </a:r>
          </a:p>
          <a:p>
            <a:r>
              <a:rPr lang="en-US" sz="2400" dirty="0" smtClean="0"/>
              <a:t>Frequently:  “As often as you do this..” (1 Corinthians 11:25,26)</a:t>
            </a:r>
          </a:p>
          <a:p>
            <a:r>
              <a:rPr lang="en-US" sz="2400" dirty="0" smtClean="0"/>
              <a:t>As a remembrance not as a literal sacrifice (Hebrews 9:24-28)</a:t>
            </a:r>
          </a:p>
          <a:p>
            <a:r>
              <a:rPr lang="en-US" sz="2400" dirty="0" smtClean="0"/>
              <a:t>As a symbol - not as the literal body and blood of Christ</a:t>
            </a:r>
          </a:p>
          <a:p>
            <a:r>
              <a:rPr lang="en-US" sz="2400" dirty="0" smtClean="0"/>
              <a:t>Intelligently and with understanding, connected with biblical precedents and imagery and with the Church as a whole.</a:t>
            </a:r>
          </a:p>
          <a:p>
            <a:r>
              <a:rPr lang="en-US" sz="2400" dirty="0" smtClean="0"/>
              <a:t>Honor the symbolism and do not rush through it as something that “has to be done”</a:t>
            </a:r>
            <a:endParaRPr lang="en-US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7 Ways of Preaching The Lord’s Supper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Teaching On The Meaning of the Lord’s Supper</a:t>
            </a:r>
          </a:p>
          <a:p>
            <a:r>
              <a:rPr lang="en-US" dirty="0" smtClean="0"/>
              <a:t>Remembrance of Christ’s Death &amp; Sacrifice</a:t>
            </a:r>
          </a:p>
          <a:p>
            <a:r>
              <a:rPr lang="en-US" dirty="0" smtClean="0"/>
              <a:t>Pastoral </a:t>
            </a:r>
            <a:r>
              <a:rPr lang="en-US" dirty="0" smtClean="0"/>
              <a:t>Focus on Grace &amp; Forgiveness</a:t>
            </a:r>
          </a:p>
          <a:p>
            <a:r>
              <a:rPr lang="en-US" dirty="0" smtClean="0"/>
              <a:t>Exhortation To Holiness</a:t>
            </a:r>
          </a:p>
          <a:p>
            <a:r>
              <a:rPr lang="en-US" dirty="0" smtClean="0"/>
              <a:t>Celebration of the New &amp; Living Way / New Covenant</a:t>
            </a:r>
          </a:p>
          <a:p>
            <a:r>
              <a:rPr lang="en-US" dirty="0" smtClean="0"/>
              <a:t>Type and Anti-Type (from the Old Testament)</a:t>
            </a:r>
          </a:p>
          <a:p>
            <a:r>
              <a:rPr lang="en-US" dirty="0" smtClean="0"/>
              <a:t>Community in Unity Centered On Christ (Fellowship)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Teaching On The </a:t>
            </a:r>
            <a:r>
              <a:rPr lang="en-US" dirty="0" smtClean="0"/>
              <a:t>Doctrinal Meaning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Focus on teaching people what the Lord’s Supper is about</a:t>
            </a:r>
          </a:p>
          <a:p>
            <a:r>
              <a:rPr lang="en-US" dirty="0" smtClean="0"/>
              <a:t>Show what we evangelicals believe and what we do not believe (Catholic views), deal with the transubstantiation issues and other doctrinal issues</a:t>
            </a:r>
          </a:p>
          <a:p>
            <a:r>
              <a:rPr lang="en-US" dirty="0" smtClean="0"/>
              <a:t>Be exhaustive start with the OT, then the gospels then epistles</a:t>
            </a:r>
          </a:p>
          <a:p>
            <a:r>
              <a:rPr lang="en-US" dirty="0" smtClean="0"/>
              <a:t>Pre-</a:t>
            </a:r>
            <a:r>
              <a:rPr lang="en-US" dirty="0" err="1" smtClean="0"/>
              <a:t>figurement</a:t>
            </a:r>
            <a:r>
              <a:rPr lang="en-US" dirty="0" smtClean="0"/>
              <a:t>, fulfillment, and interpretation</a:t>
            </a:r>
          </a:p>
          <a:p>
            <a:r>
              <a:rPr lang="en-US" dirty="0" smtClean="0"/>
              <a:t>Teach about every two or three years to correct wrong ideas</a:t>
            </a:r>
          </a:p>
          <a:p>
            <a:r>
              <a:rPr lang="en-US" dirty="0" smtClean="0"/>
              <a:t>A sign of the New Covenant</a:t>
            </a:r>
          </a:p>
          <a:p>
            <a:r>
              <a:rPr lang="en-US" dirty="0" smtClean="0"/>
              <a:t>A communal participation in Christ’s death</a:t>
            </a:r>
          </a:p>
          <a:p>
            <a:r>
              <a:rPr lang="en-US" dirty="0" smtClean="0"/>
              <a:t>A fulfillment of prophecy</a:t>
            </a:r>
          </a:p>
          <a:p>
            <a:r>
              <a:rPr lang="en-US" dirty="0" smtClean="0"/>
              <a:t>The requirement for faith</a:t>
            </a:r>
          </a:p>
          <a:p>
            <a:r>
              <a:rPr lang="en-US" dirty="0" smtClean="0"/>
              <a:t>A ordinance for all Christians until Christ returns.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Remembrance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Devotional, meditative, descriptive, reflective</a:t>
            </a:r>
          </a:p>
          <a:p>
            <a:r>
              <a:rPr lang="en-US" dirty="0" smtClean="0"/>
              <a:t>Focus on what Christ has done for us through His death on the Cross</a:t>
            </a:r>
          </a:p>
          <a:p>
            <a:r>
              <a:rPr lang="en-US" dirty="0" smtClean="0"/>
              <a:t>Remember the historical events of the Cross</a:t>
            </a:r>
          </a:p>
          <a:p>
            <a:r>
              <a:rPr lang="en-US" dirty="0" smtClean="0"/>
              <a:t>The “breaking” of the bread – the brokenness of Christ's body and the pouring out of His sacrificial blood</a:t>
            </a:r>
          </a:p>
          <a:p>
            <a:r>
              <a:rPr lang="en-US" dirty="0" smtClean="0"/>
              <a:t>See Christ as the Paschal Lamb</a:t>
            </a:r>
          </a:p>
          <a:p>
            <a:r>
              <a:rPr lang="en-US" dirty="0" smtClean="0"/>
              <a:t>Use just one or two passages and go into them in depth</a:t>
            </a:r>
          </a:p>
          <a:p>
            <a:r>
              <a:rPr lang="en-US" dirty="0" smtClean="0"/>
              <a:t>Mainly OT and Gospel passages – Isaiah 53 etc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Pastoral Focus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The Lord’s Supper as a “means of grace” and a time when we come with boldness to the “throne of grace” (Romans 5:8-10, Ephesians 1:7, 1 Peter 1:1-2;  Hebrews 4:16)</a:t>
            </a:r>
          </a:p>
          <a:p>
            <a:r>
              <a:rPr lang="en-US" sz="2400" dirty="0" smtClean="0"/>
              <a:t>Asking for cleansing by the blood of Christ and seeking forgiveness of sin (1 John 1:7-10)</a:t>
            </a:r>
          </a:p>
          <a:p>
            <a:r>
              <a:rPr lang="en-US" sz="2400" dirty="0" smtClean="0"/>
              <a:t>Placing serious life problems before God at this time</a:t>
            </a:r>
          </a:p>
          <a:p>
            <a:r>
              <a:rPr lang="en-US" sz="2400" dirty="0" smtClean="0"/>
              <a:t>Emphasis on grace and mercy as active through the cross and through Christ as our High Priest (Ephesians 2:4-6,  Hebrews 2:17, 4:12-16)</a:t>
            </a:r>
          </a:p>
          <a:p>
            <a:r>
              <a:rPr lang="en-US" sz="2400" dirty="0" smtClean="0"/>
              <a:t>A time when we are all broken before God and seeking Him</a:t>
            </a:r>
          </a:p>
          <a:p>
            <a:r>
              <a:rPr lang="en-US" sz="2400" dirty="0" smtClean="0"/>
              <a:t>Not a “magical” ceremony but an opportunity to quietly seek the Lord in faith and consecration.</a:t>
            </a:r>
            <a:endParaRPr lang="en-US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Exhortation to Holiness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Emphasize death to sin, separation, holiness, repentance</a:t>
            </a:r>
          </a:p>
          <a:p>
            <a:r>
              <a:rPr lang="en-US" dirty="0" smtClean="0"/>
              <a:t>Christ’s death frees us from sin:  Romans 6:1-11</a:t>
            </a:r>
          </a:p>
          <a:p>
            <a:r>
              <a:rPr lang="en-US" dirty="0" smtClean="0"/>
              <a:t>Separation from idols</a:t>
            </a:r>
          </a:p>
          <a:p>
            <a:r>
              <a:rPr lang="en-US" dirty="0" smtClean="0"/>
              <a:t>Repentance from known sin</a:t>
            </a:r>
          </a:p>
          <a:p>
            <a:r>
              <a:rPr lang="en-US" dirty="0" smtClean="0"/>
              <a:t>Self-examination</a:t>
            </a:r>
          </a:p>
          <a:p>
            <a:r>
              <a:rPr lang="en-US" dirty="0" smtClean="0"/>
              <a:t>The sanctity of the Lord’s Supper</a:t>
            </a:r>
          </a:p>
          <a:p>
            <a:r>
              <a:rPr lang="en-US" dirty="0" smtClean="0"/>
              <a:t>The penalty for transgressing</a:t>
            </a:r>
          </a:p>
          <a:p>
            <a:r>
              <a:rPr lang="en-US" dirty="0" smtClean="0"/>
              <a:t>The need for the congregation to use this occasion to get right with the Lord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149</TotalTime>
  <Words>969</Words>
  <Application>Microsoft Office PowerPoint</Application>
  <PresentationFormat>On-screen Show (4:3)</PresentationFormat>
  <Paragraphs>108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Origin</vt:lpstr>
      <vt:lpstr>Homiletics 2</vt:lpstr>
      <vt:lpstr>Bible Passages For Communion</vt:lpstr>
      <vt:lpstr>Who Is Communion For?</vt:lpstr>
      <vt:lpstr>How Should Communion Be Taken?</vt:lpstr>
      <vt:lpstr> 7 Ways of Preaching The Lord’s Supper</vt:lpstr>
      <vt:lpstr>Teaching On The Doctrinal Meaning</vt:lpstr>
      <vt:lpstr>Remembrance</vt:lpstr>
      <vt:lpstr>Pastoral Focus</vt:lpstr>
      <vt:lpstr>Exhortation to Holiness</vt:lpstr>
      <vt:lpstr>Celebration</vt:lpstr>
      <vt:lpstr>Type and Anti-Type</vt:lpstr>
      <vt:lpstr>Fellowship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Homiletics 2</dc:title>
  <dc:creator>John Edmiston</dc:creator>
  <cp:lastModifiedBy>John Edmiston</cp:lastModifiedBy>
  <cp:revision>76</cp:revision>
  <dcterms:created xsi:type="dcterms:W3CDTF">2010-05-24T19:45:17Z</dcterms:created>
  <dcterms:modified xsi:type="dcterms:W3CDTF">2010-05-24T22:14:19Z</dcterms:modified>
</cp:coreProperties>
</file>