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912B4B-7A23-4676-9386-92033D12F406}" type="datetimeFigureOut">
              <a:rPr lang="en-US" smtClean="0"/>
              <a:t>8/2/2010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5014E8-EEE8-4099-80ED-BA77881DD1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Homiletics  - 2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National Disaster /  Crisis  / Suffering  / Injustice / Elections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give a biblical perspective on national events</a:t>
            </a:r>
          </a:p>
          <a:p>
            <a:r>
              <a:rPr lang="en-US" dirty="0" smtClean="0"/>
              <a:t>To show what God’s Word says about “Issue X”</a:t>
            </a:r>
          </a:p>
          <a:p>
            <a:r>
              <a:rPr lang="en-US" dirty="0" smtClean="0"/>
              <a:t>To give hope and consolation during tragedy</a:t>
            </a:r>
          </a:p>
          <a:p>
            <a:r>
              <a:rPr lang="en-US" dirty="0" smtClean="0"/>
              <a:t>To help people to understand life’s twists and turns</a:t>
            </a:r>
          </a:p>
          <a:p>
            <a:r>
              <a:rPr lang="en-US" dirty="0" smtClean="0"/>
              <a:t>To demonstrate the relevance of biblical truth to current events, economics, injustice, policies, legislation etc.</a:t>
            </a:r>
          </a:p>
          <a:p>
            <a:r>
              <a:rPr lang="en-US" dirty="0" smtClean="0"/>
              <a:t>NOT to advocate for a particular political party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5105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How to evaluate a candidate:</a:t>
            </a:r>
            <a:br>
              <a:rPr lang="en-US" sz="2400" dirty="0" smtClean="0"/>
            </a:br>
            <a:r>
              <a:rPr lang="en-US" sz="2400" b="1" dirty="0" smtClean="0"/>
              <a:t>Character:   </a:t>
            </a:r>
            <a:r>
              <a:rPr lang="en-US" sz="2400" dirty="0" smtClean="0"/>
              <a:t>Do they possess wisdom and integrity? </a:t>
            </a:r>
            <a:br>
              <a:rPr lang="en-US" sz="2400" dirty="0" smtClean="0"/>
            </a:br>
            <a:r>
              <a:rPr lang="en-US" sz="2400" b="1" dirty="0" smtClean="0"/>
              <a:t>Competence:  </a:t>
            </a:r>
            <a:r>
              <a:rPr lang="en-US" sz="2400" dirty="0" smtClean="0"/>
              <a:t>Ability.  Can they actually deliver a good result?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</a:t>
            </a:r>
            <a:r>
              <a:rPr lang="en-US" sz="2400" b="1" dirty="0" smtClean="0"/>
              <a:t>Connections:  </a:t>
            </a:r>
            <a:r>
              <a:rPr lang="en-US" sz="2400" dirty="0" smtClean="0"/>
              <a:t>Who are they connected to / influenced by?</a:t>
            </a:r>
            <a:br>
              <a:rPr lang="en-US" sz="2400" dirty="0" smtClean="0"/>
            </a:br>
            <a:r>
              <a:rPr lang="en-US" sz="2400" b="1" dirty="0" smtClean="0"/>
              <a:t>Content:  </a:t>
            </a:r>
            <a:r>
              <a:rPr lang="en-US" sz="2400" dirty="0" smtClean="0"/>
              <a:t>What are their policies? </a:t>
            </a:r>
          </a:p>
          <a:p>
            <a:pPr>
              <a:buNone/>
            </a:pPr>
            <a:r>
              <a:rPr lang="en-US" sz="2400" dirty="0" smtClean="0"/>
              <a:t>Criticize issues / policies not persons or political parties</a:t>
            </a:r>
          </a:p>
          <a:p>
            <a:pPr>
              <a:buNone/>
            </a:pPr>
            <a:r>
              <a:rPr lang="en-US" sz="2400" dirty="0" smtClean="0"/>
              <a:t>Back up everything with solid biblical reasoning </a:t>
            </a:r>
            <a:r>
              <a:rPr lang="en-US" sz="2400" dirty="0" err="1" smtClean="0"/>
              <a:t>e.g</a:t>
            </a:r>
            <a:r>
              <a:rPr lang="en-US" sz="2400" dirty="0" smtClean="0"/>
              <a:t> pro-life stance</a:t>
            </a:r>
          </a:p>
          <a:p>
            <a:pPr>
              <a:buNone/>
            </a:pPr>
            <a:r>
              <a:rPr lang="en-US" sz="2400" dirty="0" smtClean="0"/>
              <a:t>Don’t be paranoid or get into conspiracy theories (Is. 8:10-14)</a:t>
            </a:r>
          </a:p>
          <a:p>
            <a:pPr>
              <a:buNone/>
            </a:pPr>
            <a:r>
              <a:rPr lang="en-US" sz="2400" dirty="0" smtClean="0"/>
              <a:t>Don’t meddle – stay at the 5,000 ft.  level (not 3ft or 30,000 ft)</a:t>
            </a:r>
          </a:p>
          <a:p>
            <a:pPr>
              <a:buNone/>
            </a:pPr>
            <a:r>
              <a:rPr lang="en-US" sz="2400" dirty="0" smtClean="0"/>
              <a:t>Have a check-list so people can make up their own minds</a:t>
            </a:r>
          </a:p>
          <a:p>
            <a:pPr>
              <a:buNone/>
            </a:pPr>
            <a:r>
              <a:rPr lang="en-US" sz="2400" dirty="0" smtClean="0"/>
              <a:t>Don’t have politicians speak in church (for lots of reasons)</a:t>
            </a:r>
          </a:p>
          <a:p>
            <a:pPr>
              <a:buNone/>
            </a:pPr>
            <a:r>
              <a:rPr lang="en-US" sz="2400" dirty="0" smtClean="0"/>
              <a:t>Don’t use “warfare” terminology, even as a metaphor, when talking politics or you can get into trouble.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Luke 13, Psalms, Job, Revelation</a:t>
            </a:r>
          </a:p>
          <a:p>
            <a:r>
              <a:rPr lang="en-US" sz="2400" dirty="0" smtClean="0"/>
              <a:t>Discern carefully what God is saying (don’t rush to judgment)</a:t>
            </a:r>
          </a:p>
          <a:p>
            <a:r>
              <a:rPr lang="en-US" sz="2400" dirty="0" smtClean="0"/>
              <a:t>Don’t over-analyze it or keep asking “Why”, rather show love, concern,  patience, steadfastness, ask “what can we learn?”</a:t>
            </a:r>
          </a:p>
          <a:p>
            <a:r>
              <a:rPr lang="en-US" sz="2400" dirty="0" smtClean="0"/>
              <a:t>Point the way forward, out of the suffering, focus on Christ</a:t>
            </a:r>
          </a:p>
          <a:p>
            <a:r>
              <a:rPr lang="en-US" sz="2400" dirty="0" smtClean="0"/>
              <a:t>Show empathy for the grieving “we are all in this together”</a:t>
            </a:r>
          </a:p>
          <a:p>
            <a:r>
              <a:rPr lang="en-US" sz="2400" dirty="0" smtClean="0"/>
              <a:t>Stay in the Spirit:  Don’t go to the negative places (fear, rage, etc )</a:t>
            </a:r>
          </a:p>
          <a:p>
            <a:r>
              <a:rPr lang="en-US" sz="2400" dirty="0" smtClean="0"/>
              <a:t>Do point to the need for repentance and salvation</a:t>
            </a:r>
          </a:p>
          <a:p>
            <a:r>
              <a:rPr lang="en-US" sz="2400" dirty="0" smtClean="0"/>
              <a:t>Do point out the temporary nature of life</a:t>
            </a:r>
          </a:p>
          <a:p>
            <a:r>
              <a:rPr lang="en-US" sz="2400" dirty="0" smtClean="0"/>
              <a:t>Do point out that material things are passing away</a:t>
            </a:r>
          </a:p>
          <a:p>
            <a:r>
              <a:rPr lang="en-US" sz="2400" dirty="0" smtClean="0"/>
              <a:t>Do point to the Scriptures as having answers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Suffering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106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Know the difference between suffering caused by sin, folly, life trauma, God’s wrath, Satan and demons, the Fall etc. (see article)</a:t>
            </a:r>
          </a:p>
          <a:p>
            <a:r>
              <a:rPr lang="en-US" sz="2400" dirty="0" smtClean="0"/>
              <a:t>Point out how Jesus solves or comforts that kind of suffering, focus on the way forward.  Be encouraging and exhort!</a:t>
            </a:r>
          </a:p>
          <a:p>
            <a:r>
              <a:rPr lang="en-US" sz="2400" dirty="0" smtClean="0"/>
              <a:t>Be clear that God does not allow evil (such as murder, rape, terrorism) in fact He strictly forbids it and will judge it</a:t>
            </a:r>
          </a:p>
          <a:p>
            <a:r>
              <a:rPr lang="en-US" sz="2400" dirty="0" smtClean="0"/>
              <a:t>God permits evil because He has irrevocably given us free will but He never wants it to occur.</a:t>
            </a:r>
          </a:p>
          <a:p>
            <a:r>
              <a:rPr lang="en-US" sz="2400" dirty="0" smtClean="0"/>
              <a:t>Acknowledge the reality of curses, spiritual warfare etc.</a:t>
            </a:r>
          </a:p>
          <a:p>
            <a:r>
              <a:rPr lang="en-US" sz="2400" dirty="0" smtClean="0"/>
              <a:t>Help people to think correctly, with a heavenly perspective and not to be bogged down in anger, rage, or bitterness.</a:t>
            </a:r>
          </a:p>
          <a:p>
            <a:r>
              <a:rPr lang="en-US" sz="2400" dirty="0" smtClean="0"/>
              <a:t>Help them to find a truth that will set them free!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Worst Case…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5344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Case:  A child in the church is abducted and killed, you have to do the funeral.</a:t>
            </a:r>
          </a:p>
          <a:p>
            <a:r>
              <a:rPr lang="en-US" sz="2400" dirty="0" smtClean="0"/>
              <a:t>This is evil and God did not allow this.  It is a bad thing and was definitely NOT God’s will. God was not punishing the child or the family or the church or the nation.</a:t>
            </a:r>
          </a:p>
          <a:p>
            <a:r>
              <a:rPr lang="en-US" sz="2400" dirty="0" smtClean="0"/>
              <a:t>It is simply a wrong, evil free-will act of a wicked person.  We live in the “present, evil age” in a fallen world among evil people and demons.</a:t>
            </a:r>
          </a:p>
          <a:p>
            <a:r>
              <a:rPr lang="en-US" sz="2400" dirty="0" smtClean="0"/>
              <a:t>The murderer will be judged by God. </a:t>
            </a:r>
          </a:p>
          <a:p>
            <a:r>
              <a:rPr lang="en-US" sz="2400" dirty="0" smtClean="0"/>
              <a:t>We should seek justice yet without bitterness</a:t>
            </a:r>
          </a:p>
          <a:p>
            <a:r>
              <a:rPr lang="en-US" sz="2400" dirty="0" smtClean="0"/>
              <a:t>God is </a:t>
            </a:r>
            <a:r>
              <a:rPr lang="en-US" sz="2400" dirty="0" smtClean="0"/>
              <a:t>still capable </a:t>
            </a:r>
            <a:r>
              <a:rPr lang="en-US" sz="2400" dirty="0" smtClean="0"/>
              <a:t>of bringing some good out of this</a:t>
            </a:r>
          </a:p>
          <a:p>
            <a:r>
              <a:rPr lang="en-US" sz="2400" dirty="0" smtClean="0"/>
              <a:t>The child is in a better place with God in Heaven</a:t>
            </a:r>
          </a:p>
          <a:p>
            <a:r>
              <a:rPr lang="en-US" sz="2400" dirty="0" smtClean="0"/>
              <a:t>The child is not “gone” the parents will meet their child again</a:t>
            </a:r>
          </a:p>
          <a:p>
            <a:r>
              <a:rPr lang="en-US" sz="2400" dirty="0" smtClean="0"/>
              <a:t>The child’s suffering has been obliterated by God’s love in Heaven</a:t>
            </a:r>
          </a:p>
          <a:p>
            <a:r>
              <a:rPr lang="en-US" sz="2400" dirty="0" smtClean="0"/>
              <a:t>We should support the family and pray for them.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Injustice and Social Evil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What does the Bible say about this?</a:t>
            </a:r>
          </a:p>
          <a:p>
            <a:r>
              <a:rPr lang="en-US" sz="2400" dirty="0" smtClean="0"/>
              <a:t>Is there a solution ?  Can we contribute to the solution?</a:t>
            </a:r>
          </a:p>
          <a:p>
            <a:r>
              <a:rPr lang="en-US" sz="2400" dirty="0" smtClean="0"/>
              <a:t>How can we respond in practical love?</a:t>
            </a:r>
          </a:p>
          <a:p>
            <a:r>
              <a:rPr lang="en-US" sz="2400" dirty="0" smtClean="0"/>
              <a:t>Don’t curse the darkness, light a candle instead….</a:t>
            </a:r>
          </a:p>
          <a:p>
            <a:r>
              <a:rPr lang="en-US" sz="2400" dirty="0" smtClean="0"/>
              <a:t>Pick a problem that is “winnable” and local and “bite-sized”</a:t>
            </a:r>
          </a:p>
          <a:p>
            <a:r>
              <a:rPr lang="en-US" sz="2400" dirty="0" smtClean="0"/>
              <a:t>Is the congregation spiritually ready for tackling this issue?</a:t>
            </a:r>
          </a:p>
          <a:p>
            <a:r>
              <a:rPr lang="en-US" sz="2400" dirty="0" smtClean="0"/>
              <a:t>How can you pray for it?  </a:t>
            </a:r>
          </a:p>
          <a:p>
            <a:r>
              <a:rPr lang="en-US" sz="2400" dirty="0" smtClean="0"/>
              <a:t>Make sure God is telling you to tackle that particular problem</a:t>
            </a:r>
          </a:p>
          <a:p>
            <a:r>
              <a:rPr lang="en-US" sz="2400" dirty="0" smtClean="0"/>
              <a:t>Study the issue and make sure that you are seeing it correctly</a:t>
            </a:r>
          </a:p>
          <a:p>
            <a:r>
              <a:rPr lang="en-US" sz="2400" dirty="0" smtClean="0"/>
              <a:t>Some big problems have simple solutions</a:t>
            </a:r>
          </a:p>
          <a:p>
            <a:r>
              <a:rPr lang="en-US" sz="2400" dirty="0" smtClean="0"/>
              <a:t>Find free / low cost solutions involving people / networks, don’t set up something that will be an expensive burden.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Supply biblical perspectives – get people to think straight about the issue and to act in faith, hope and love</a:t>
            </a:r>
          </a:p>
          <a:p>
            <a:r>
              <a:rPr lang="en-US" sz="2400" dirty="0" smtClean="0"/>
              <a:t>Biblical mandates / broad perspectives / Heaven’s viewpoint</a:t>
            </a:r>
          </a:p>
          <a:p>
            <a:r>
              <a:rPr lang="en-US" sz="2400" dirty="0" smtClean="0"/>
              <a:t>Don’t leave people angry, confused or divided</a:t>
            </a:r>
          </a:p>
          <a:p>
            <a:r>
              <a:rPr lang="en-US" sz="2400" dirty="0" smtClean="0"/>
              <a:t>Sovereignty &amp; goodness of God</a:t>
            </a:r>
          </a:p>
          <a:p>
            <a:r>
              <a:rPr lang="en-US" sz="2400" dirty="0" smtClean="0"/>
              <a:t>Solutions are found in Christ</a:t>
            </a:r>
          </a:p>
          <a:p>
            <a:r>
              <a:rPr lang="en-US" sz="2400" dirty="0" smtClean="0"/>
              <a:t>We can tackle the powers and principalities behind these evils.</a:t>
            </a:r>
          </a:p>
          <a:p>
            <a:r>
              <a:rPr lang="en-US" sz="2400" dirty="0" smtClean="0"/>
              <a:t>Christians are not helpless and can get involved.</a:t>
            </a:r>
          </a:p>
          <a:p>
            <a:r>
              <a:rPr lang="en-US" sz="2400" dirty="0" smtClean="0"/>
              <a:t>Look at the social impact of the great revivals.</a:t>
            </a:r>
          </a:p>
          <a:p>
            <a:r>
              <a:rPr lang="en-US" sz="2400" dirty="0" smtClean="0"/>
              <a:t>The true gospel has social impact, the social gospel has no impact</a:t>
            </a:r>
          </a:p>
          <a:p>
            <a:r>
              <a:rPr lang="en-US" sz="2400" dirty="0" smtClean="0"/>
              <a:t>Reconciliation, forgiveness, love of enemies, new creation etc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115</TotalTime>
  <Words>748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Homiletics  - 2</vt:lpstr>
      <vt:lpstr>Purposes</vt:lpstr>
      <vt:lpstr>Elections</vt:lpstr>
      <vt:lpstr>National Disaster</vt:lpstr>
      <vt:lpstr>Suffering</vt:lpstr>
      <vt:lpstr>Worst Case…</vt:lpstr>
      <vt:lpstr>Injustice and Social Evil</vt:lpstr>
      <vt:lpstr>Preaching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Homiletics  - 2</dc:title>
  <dc:creator>John Edmiston</dc:creator>
  <cp:lastModifiedBy>John Edmiston</cp:lastModifiedBy>
  <cp:revision>43</cp:revision>
  <dcterms:created xsi:type="dcterms:W3CDTF">2010-08-02T20:32:32Z</dcterms:created>
  <dcterms:modified xsi:type="dcterms:W3CDTF">2010-08-02T22:27:43Z</dcterms:modified>
</cp:coreProperties>
</file>