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A29F2F7-67DE-4348-8FD3-0B5576D334BB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12FEB2-C9D0-4760-97FE-5F9EAC65F3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2E3A5E-CD29-4C26-8113-1EC772FBA6B4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039F70-6829-4A5B-9066-BBE7B22579A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Preaching On Doctrine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Covenants, Historical Context, Get The Whole Picture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Doctrines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Those doctrines that give us a much better and deeper grasp of the basics of the Christian faith include:</a:t>
            </a:r>
          </a:p>
          <a:p>
            <a:r>
              <a:rPr lang="en-US" dirty="0" smtClean="0"/>
              <a:t>Nature of God, Prayer, Angels, Demons</a:t>
            </a:r>
          </a:p>
          <a:p>
            <a:r>
              <a:rPr lang="en-US" dirty="0" smtClean="0"/>
              <a:t>The Trinity</a:t>
            </a:r>
          </a:p>
          <a:p>
            <a:r>
              <a:rPr lang="en-US" dirty="0" smtClean="0"/>
              <a:t>Jesus :  Incarnation, Death, Resurrection, Ascension, Return, High Priesthood, Two Natures</a:t>
            </a:r>
          </a:p>
          <a:p>
            <a:r>
              <a:rPr lang="en-US" dirty="0" smtClean="0"/>
              <a:t>Salvation,  Justification by Grace Alone Through Faith Alone On the Basis of the Scriptures Alone.</a:t>
            </a:r>
          </a:p>
          <a:p>
            <a:r>
              <a:rPr lang="en-US" dirty="0" smtClean="0"/>
              <a:t>Sanctification &amp; Holiness</a:t>
            </a:r>
          </a:p>
          <a:p>
            <a:r>
              <a:rPr lang="en-US" dirty="0" smtClean="0"/>
              <a:t>Love and Good Works</a:t>
            </a:r>
          </a:p>
          <a:p>
            <a:r>
              <a:rPr lang="en-US" dirty="0" smtClean="0"/>
              <a:t>The Nature of the Church, Ministry &amp; Spiritual Gifts</a:t>
            </a:r>
          </a:p>
          <a:p>
            <a:r>
              <a:rPr lang="en-US" dirty="0" smtClean="0"/>
              <a:t>The End Times, Return of Christ etc.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 The Covenants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 the difference between OT &amp; NT</a:t>
            </a:r>
          </a:p>
          <a:p>
            <a:r>
              <a:rPr lang="en-US" dirty="0" smtClean="0"/>
              <a:t>Law vs. Grace &amp; Truth</a:t>
            </a:r>
          </a:p>
          <a:p>
            <a:r>
              <a:rPr lang="en-US" dirty="0" smtClean="0"/>
              <a:t>Understand the </a:t>
            </a:r>
            <a:r>
              <a:rPr lang="en-US" dirty="0" err="1" smtClean="0"/>
              <a:t>Abrahamic</a:t>
            </a:r>
            <a:r>
              <a:rPr lang="en-US" dirty="0" smtClean="0"/>
              <a:t> Covenant</a:t>
            </a:r>
          </a:p>
          <a:p>
            <a:r>
              <a:rPr lang="en-US" dirty="0" smtClean="0"/>
              <a:t>Things That “Pass Through The Cross”</a:t>
            </a:r>
          </a:p>
          <a:p>
            <a:r>
              <a:rPr lang="en-US" dirty="0" smtClean="0"/>
              <a:t>Fulfilled – Not Yet Fulfilled</a:t>
            </a:r>
          </a:p>
          <a:p>
            <a:r>
              <a:rPr lang="en-US" dirty="0" smtClean="0"/>
              <a:t>Difference between unbelievers, Jews, Gentiles, Christians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Get the whole picture, search the Scriptures for everything they have to say on the topic</a:t>
            </a:r>
          </a:p>
          <a:p>
            <a:r>
              <a:rPr lang="en-US" dirty="0" smtClean="0"/>
              <a:t>Do not “proof text” from just one or a few verses</a:t>
            </a:r>
          </a:p>
          <a:p>
            <a:r>
              <a:rPr lang="en-US" dirty="0" smtClean="0"/>
              <a:t>Ask “what is the Bible saying” and “what is it NOT saying”</a:t>
            </a:r>
          </a:p>
          <a:p>
            <a:r>
              <a:rPr lang="en-US" dirty="0" smtClean="0"/>
              <a:t>Look for differences in context / circumstances that may affect how a verse should be read</a:t>
            </a:r>
          </a:p>
          <a:p>
            <a:r>
              <a:rPr lang="en-US" dirty="0" smtClean="0"/>
              <a:t>Don’t impose your ideas on the Scriptures</a:t>
            </a:r>
          </a:p>
          <a:p>
            <a:r>
              <a:rPr lang="en-US" dirty="0" smtClean="0"/>
              <a:t>Beware of theological innovation. Most ‘new’ doctrines are heresy.</a:t>
            </a:r>
          </a:p>
          <a:p>
            <a:r>
              <a:rPr lang="en-US" dirty="0" smtClean="0"/>
              <a:t>Beware of theological gymnastics – contorting the Bible to fit the world or some current fashion in theology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It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Do not “dump-truck” huge amounts of doctrine on people who cannot absorb it</a:t>
            </a:r>
          </a:p>
          <a:p>
            <a:r>
              <a:rPr lang="en-US" sz="2400" dirty="0" smtClean="0"/>
              <a:t>Break complex topics up into a few weeks.</a:t>
            </a:r>
          </a:p>
          <a:p>
            <a:r>
              <a:rPr lang="en-US" sz="2400" dirty="0" smtClean="0"/>
              <a:t>Go from the known to the unknown</a:t>
            </a:r>
          </a:p>
          <a:p>
            <a:r>
              <a:rPr lang="en-US" sz="2400" dirty="0" smtClean="0"/>
              <a:t>Use plain language where possible</a:t>
            </a:r>
          </a:p>
          <a:p>
            <a:r>
              <a:rPr lang="en-US" sz="2400" dirty="0" smtClean="0"/>
              <a:t>Explain carefully any theological words that you use</a:t>
            </a:r>
          </a:p>
          <a:p>
            <a:r>
              <a:rPr lang="en-US" sz="2400" dirty="0" smtClean="0"/>
              <a:t>Show why knowing this is a good idea – create motivation to learn, connect to real life where at all possible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Be Argumentative!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Do not be argumentative, divisive or contentious</a:t>
            </a:r>
          </a:p>
          <a:p>
            <a:r>
              <a:rPr lang="en-US" sz="2400" dirty="0" smtClean="0"/>
              <a:t>Do not preach in a spirit of anger, pride or envy</a:t>
            </a:r>
          </a:p>
          <a:p>
            <a:r>
              <a:rPr lang="en-US" sz="2400" dirty="0" smtClean="0"/>
              <a:t>Point out the incorrect doctrine without personally attacking or labeling those who preach it.</a:t>
            </a:r>
          </a:p>
          <a:p>
            <a:r>
              <a:rPr lang="en-US" sz="2400" dirty="0" smtClean="0"/>
              <a:t>Don’t “wrangle over words” or pursue myths, urban legends…</a:t>
            </a:r>
          </a:p>
          <a:p>
            <a:r>
              <a:rPr lang="en-US" sz="2400" dirty="0" smtClean="0"/>
              <a:t>Major on the majors, minor on the minors, keep the main thing as the main thing.</a:t>
            </a:r>
          </a:p>
          <a:p>
            <a:r>
              <a:rPr lang="en-US" sz="2400" dirty="0" smtClean="0"/>
              <a:t>If good evangelicals disagree on the topic then note that when you preach</a:t>
            </a:r>
          </a:p>
          <a:p>
            <a:r>
              <a:rPr lang="en-US" sz="2400" dirty="0" smtClean="0"/>
              <a:t>On the other hand do not forsake sound doctrine just to be agreeable to people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 Fruit!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certain doctrines produce more ‘heat than light’?</a:t>
            </a:r>
          </a:p>
          <a:p>
            <a:r>
              <a:rPr lang="en-US" dirty="0" smtClean="0"/>
              <a:t>Does this doctrine increase faith and the love of God?</a:t>
            </a:r>
          </a:p>
          <a:p>
            <a:r>
              <a:rPr lang="en-US" dirty="0" smtClean="0"/>
              <a:t>Does this doctrine increase holiness? </a:t>
            </a:r>
          </a:p>
          <a:p>
            <a:r>
              <a:rPr lang="en-US" dirty="0" smtClean="0"/>
              <a:t>Or does it evade responsibility or enable people to stay in their sins? Is it a “theological cop out”?</a:t>
            </a:r>
          </a:p>
          <a:p>
            <a:r>
              <a:rPr lang="en-US" dirty="0" smtClean="0"/>
              <a:t>Are those who preach that doctrine living good lives as a result – are their churches holy,  godly,  loving the Truth, seeing people saved, living in love etc.</a:t>
            </a:r>
          </a:p>
          <a:p>
            <a:r>
              <a:rPr lang="en-US" dirty="0" smtClean="0"/>
              <a:t>Does believing this doctrine help people to develop into the image of God?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Answer the following common doctrinal questions: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Is baptism essential for salvation?</a:t>
            </a:r>
          </a:p>
          <a:p>
            <a:r>
              <a:rPr lang="en-US" dirty="0" smtClean="0"/>
              <a:t>What place do good works have in the Christian life?</a:t>
            </a:r>
          </a:p>
          <a:p>
            <a:r>
              <a:rPr lang="en-US" dirty="0" smtClean="0"/>
              <a:t>Does grace mean I can just sin as much as I like?</a:t>
            </a:r>
          </a:p>
          <a:p>
            <a:r>
              <a:rPr lang="en-US" dirty="0" smtClean="0"/>
              <a:t>What is the ‘faithfulness of God’ ?</a:t>
            </a:r>
          </a:p>
          <a:p>
            <a:r>
              <a:rPr lang="en-US" dirty="0" smtClean="0"/>
              <a:t>What does it mean to trust in the Providence of God?</a:t>
            </a:r>
          </a:p>
          <a:p>
            <a:r>
              <a:rPr lang="en-US" dirty="0" smtClean="0"/>
              <a:t>Are the gifts of the Holy spirit for today and how can I reply to someone who says they are not for today?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115</TotalTime>
  <Words>527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Preaching On Doctrine</vt:lpstr>
      <vt:lpstr>Essential Doctrines</vt:lpstr>
      <vt:lpstr>Understand The Covenants</vt:lpstr>
      <vt:lpstr>Balance</vt:lpstr>
      <vt:lpstr>Measure It Out!</vt:lpstr>
      <vt:lpstr>Do Not Be Argumentative!</vt:lpstr>
      <vt:lpstr>Check Out The Fruit!</vt:lpstr>
      <vt:lpstr>Exercises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Preaching On Doctrine</dc:title>
  <dc:creator>John Edmiston</dc:creator>
  <cp:lastModifiedBy>John Edmiston</cp:lastModifiedBy>
  <cp:revision>12</cp:revision>
  <dcterms:created xsi:type="dcterms:W3CDTF">2010-03-22T22:29:00Z</dcterms:created>
  <dcterms:modified xsi:type="dcterms:W3CDTF">2010-03-23T00:24:38Z</dcterms:modified>
</cp:coreProperties>
</file>