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DDB39-5BD6-46DB-85FF-CA8D95320D4B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CFF40-D37C-4AB9-93C6-32A447C3F3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07DF31-BD7E-4427-96FB-321F0386F4E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863046-C9D4-42AD-A804-2FC9471D97D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72A9EFC-BE81-4DE0-B3E6-D95F93781BA2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B163DFD-FE65-41AA-81EE-EC3D5085607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9EFC-BE81-4DE0-B3E6-D95F93781BA2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3DFD-FE65-41AA-81EE-EC3D50856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9EFC-BE81-4DE0-B3E6-D95F93781BA2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3DFD-FE65-41AA-81EE-EC3D508560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9EFC-BE81-4DE0-B3E6-D95F93781BA2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3DFD-FE65-41AA-81EE-EC3D508560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72A9EFC-BE81-4DE0-B3E6-D95F93781BA2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B163DFD-FE65-41AA-81EE-EC3D508560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9EFC-BE81-4DE0-B3E6-D95F93781BA2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3DFD-FE65-41AA-81EE-EC3D508560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9EFC-BE81-4DE0-B3E6-D95F93781BA2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3DFD-FE65-41AA-81EE-EC3D5085607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9EFC-BE81-4DE0-B3E6-D95F93781BA2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3DFD-FE65-41AA-81EE-EC3D5085607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9EFC-BE81-4DE0-B3E6-D95F93781BA2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3DFD-FE65-41AA-81EE-EC3D5085607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9EFC-BE81-4DE0-B3E6-D95F93781BA2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3DFD-FE65-41AA-81EE-EC3D508560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A9EFC-BE81-4DE0-B3E6-D95F93781BA2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3DFD-FE65-41AA-81EE-EC3D508560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2A9EFC-BE81-4DE0-B3E6-D95F93781BA2}" type="datetimeFigureOut">
              <a:rPr lang="en-US" smtClean="0"/>
              <a:t>8/9/2010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163DFD-FE65-41AA-81EE-EC3D5085607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Principles Of The Faith - 8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Angels &amp; Demons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The Purpose of Miracles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83600" cy="4525566"/>
          </a:xfrm>
        </p:spPr>
        <p:txBody>
          <a:bodyPr/>
          <a:lstStyle/>
          <a:p>
            <a:r>
              <a:rPr lang="en-US" sz="2400" smtClean="0"/>
              <a:t>To authenticate the message of the gospel </a:t>
            </a:r>
            <a:br>
              <a:rPr lang="en-US" sz="2400" smtClean="0"/>
            </a:br>
            <a:r>
              <a:rPr lang="en-US" sz="2400" smtClean="0"/>
              <a:t>(Jn 3:2; 4:29, Heb 2:4, Acts 9:35,42)</a:t>
            </a:r>
          </a:p>
          <a:p>
            <a:r>
              <a:rPr lang="en-US" sz="2400" smtClean="0"/>
              <a:t>To bear witness that the Kingdom of God has come in power (Matt 12:28; Matt 10:7-8 &amp; 4:23; Matt 9:35; Lk: 4:18, 9:1,2;  Acts 8:6,7,13)</a:t>
            </a:r>
          </a:p>
          <a:p>
            <a:r>
              <a:rPr lang="en-US" sz="2400" smtClean="0"/>
              <a:t>To help those who are in need: Matt: 20:30,34; 14:14, Lk 7:13</a:t>
            </a:r>
          </a:p>
          <a:p>
            <a:r>
              <a:rPr lang="en-US" sz="2400" smtClean="0"/>
              <a:t>To remove hindrances to people’s ministries:</a:t>
            </a:r>
            <a:br>
              <a:rPr lang="en-US" sz="2400" smtClean="0"/>
            </a:br>
            <a:r>
              <a:rPr lang="en-US" sz="2400" smtClean="0"/>
              <a:t>Matt 8:15, Phil 2:25-30, Acts 9:36-41 and to edify the Church 1 Cor 12:7; 14:4,12,26)</a:t>
            </a:r>
          </a:p>
          <a:p>
            <a:r>
              <a:rPr lang="en-US" sz="2400" smtClean="0"/>
              <a:t>To bring glory to God:  Matt 9:8, John 9:3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Miracles Today?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The power of God has not ceased</a:t>
            </a:r>
          </a:p>
          <a:p>
            <a:r>
              <a:rPr lang="en-US" sz="2400" smtClean="0"/>
              <a:t>The need to glorify God has not ceased</a:t>
            </a:r>
          </a:p>
          <a:p>
            <a:r>
              <a:rPr lang="en-US" sz="2400" smtClean="0"/>
              <a:t>The need to cast out demons and heal the sick has not ceased</a:t>
            </a:r>
          </a:p>
          <a:p>
            <a:r>
              <a:rPr lang="en-US" sz="2400" smtClean="0"/>
              <a:t>The need to confirm the gospel has not ceased</a:t>
            </a:r>
          </a:p>
          <a:p>
            <a:r>
              <a:rPr lang="en-US" sz="2400" smtClean="0"/>
              <a:t>The need to testify to the arrival of the Kingdom of God in power has not ceased.</a:t>
            </a:r>
          </a:p>
          <a:p>
            <a:r>
              <a:rPr lang="en-US" sz="2400" smtClean="0"/>
              <a:t>The need for mighty works of grace and compassion has not ceased</a:t>
            </a:r>
          </a:p>
          <a:p>
            <a:r>
              <a:rPr lang="en-US" sz="2400" smtClean="0"/>
              <a:t>Therefore miracles have not ceased (but perhaps our faith has?)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False Miracles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504825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The Bible clearly says that there will be great deceptions and false miracles in the End Times</a:t>
            </a:r>
          </a:p>
          <a:p>
            <a:r>
              <a:rPr lang="en-US" sz="2400" dirty="0" smtClean="0"/>
              <a:t>2 Thessalonians 2:8-12</a:t>
            </a:r>
          </a:p>
          <a:p>
            <a:r>
              <a:rPr lang="en-US" sz="2400" dirty="0" smtClean="0"/>
              <a:t>Revelation 13:11-14, 16:14, 19:20</a:t>
            </a:r>
          </a:p>
          <a:p>
            <a:r>
              <a:rPr lang="en-US" sz="2400" dirty="0" smtClean="0"/>
              <a:t>Matthew 7:21-23</a:t>
            </a:r>
          </a:p>
          <a:p>
            <a:r>
              <a:rPr lang="en-US" sz="2400" dirty="0" smtClean="0"/>
              <a:t>Matthew 24:24 and Mark 13:22</a:t>
            </a:r>
          </a:p>
          <a:p>
            <a:r>
              <a:rPr lang="en-US" sz="2400" dirty="0" smtClean="0"/>
              <a:t>False teachers and false prophets (2 Peter 2:1) , false apostles with false gospels (2 </a:t>
            </a:r>
            <a:r>
              <a:rPr lang="en-US" sz="2400" dirty="0" err="1" smtClean="0"/>
              <a:t>Cor</a:t>
            </a:r>
            <a:r>
              <a:rPr lang="en-US" sz="2400" dirty="0" smtClean="0"/>
              <a:t> 11:1-15) and false miracles (2 </a:t>
            </a:r>
            <a:r>
              <a:rPr lang="en-US" sz="2400" dirty="0" err="1" smtClean="0"/>
              <a:t>Thess</a:t>
            </a:r>
            <a:r>
              <a:rPr lang="en-US" sz="2400" dirty="0" smtClean="0"/>
              <a:t> 2:9). </a:t>
            </a:r>
          </a:p>
          <a:p>
            <a:r>
              <a:rPr lang="en-US" sz="2400" dirty="0" smtClean="0"/>
              <a:t>Magicians can do some low-power signs:</a:t>
            </a:r>
            <a:br>
              <a:rPr lang="en-US" sz="2400" dirty="0" smtClean="0"/>
            </a:br>
            <a:r>
              <a:rPr lang="en-US" sz="2400" dirty="0" smtClean="0"/>
              <a:t>Exodus. 7:11,22; 8:7; 8:19; </a:t>
            </a:r>
            <a:br>
              <a:rPr lang="en-US" sz="2400" dirty="0" smtClean="0"/>
            </a:br>
            <a:r>
              <a:rPr lang="en-US" sz="2400" dirty="0" smtClean="0"/>
              <a:t>Acts 8:9-13; 16:16-18</a:t>
            </a:r>
          </a:p>
          <a:p>
            <a:r>
              <a:rPr lang="en-US" sz="2400" dirty="0" smtClean="0"/>
              <a:t>Protection:  1 John 4:4, 5:18,19</a:t>
            </a:r>
          </a:p>
          <a:p>
            <a:r>
              <a:rPr lang="en-US" sz="2400" dirty="0" smtClean="0"/>
              <a:t>False workers deny the gospel and have lives that do not indicate the presence and fruit of the Holy Spirit.</a:t>
            </a:r>
            <a:br>
              <a:rPr lang="en-US" sz="2400" dirty="0" smtClean="0"/>
            </a:br>
            <a:endParaRPr lang="en-US" sz="24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Spiritual Discernment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We are not to reject all spiritual phenomena because we can end up quenching the Spirit, instead we are to discern them. Holding fast to the good and rejecting the evil.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1 Thessalonians 5:16-24,  1 John 4:1-6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Maturity Protects Us: Eph 4:13-15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Discernment is a result of the Holy Spirit, prayer, the Word of God and practice can be a spiritual gift of the Spirit: 1 Cor. 2:14-16, 12;10;  Heb 4:12; 5:14; Philippians 1:9-11; Eph 1:17, Col 1:9;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7 Tests From 1 John:  </a:t>
            </a:r>
            <a:br>
              <a:rPr lang="en-US" sz="2400" dirty="0" smtClean="0"/>
            </a:br>
            <a:r>
              <a:rPr lang="en-US" sz="2400" dirty="0" smtClean="0"/>
              <a:t>Faith in Christ (1 </a:t>
            </a:r>
            <a:r>
              <a:rPr lang="en-US" sz="2400" dirty="0" err="1" smtClean="0"/>
              <a:t>Jn</a:t>
            </a:r>
            <a:r>
              <a:rPr lang="en-US" sz="2400" dirty="0" smtClean="0"/>
              <a:t> 5:11-13);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      Receiving Apostolic Teaching: 1 </a:t>
            </a:r>
            <a:r>
              <a:rPr lang="en-US" sz="2400" dirty="0" err="1" smtClean="0"/>
              <a:t>Jn</a:t>
            </a:r>
            <a:r>
              <a:rPr lang="en-US" sz="2400" dirty="0" smtClean="0"/>
              <a:t> 4:1-6</a:t>
            </a:r>
            <a:br>
              <a:rPr lang="en-US" sz="2400" dirty="0" smtClean="0"/>
            </a:br>
            <a:r>
              <a:rPr lang="en-US" sz="2400" dirty="0" smtClean="0"/>
              <a:t>Love of the Brethren 1 </a:t>
            </a:r>
            <a:r>
              <a:rPr lang="en-US" sz="2400" dirty="0" err="1" smtClean="0"/>
              <a:t>Jn</a:t>
            </a:r>
            <a:r>
              <a:rPr lang="en-US" sz="2400" dirty="0" smtClean="0"/>
              <a:t> 3:14-16; 4:7-8, 16-17;</a:t>
            </a:r>
            <a:br>
              <a:rPr lang="en-US" sz="2400" dirty="0" smtClean="0"/>
            </a:br>
            <a:r>
              <a:rPr lang="en-US" sz="2400" dirty="0" smtClean="0"/>
              <a:t>The Fruit of the Holy Spirit (Matt 7:15-23; </a:t>
            </a:r>
            <a:br>
              <a:rPr lang="en-US" sz="2400" dirty="0" smtClean="0"/>
            </a:br>
            <a:r>
              <a:rPr lang="en-US" sz="2400" dirty="0" smtClean="0"/>
              <a:t>1 </a:t>
            </a:r>
            <a:r>
              <a:rPr lang="en-US" sz="2400" dirty="0" err="1" smtClean="0"/>
              <a:t>Jn</a:t>
            </a:r>
            <a:r>
              <a:rPr lang="en-US" sz="2400" dirty="0" smtClean="0"/>
              <a:t> 4:13, Rom 8:9, Gal 5:22,23) ;  </a:t>
            </a:r>
            <a:br>
              <a:rPr lang="en-US" sz="2400" dirty="0" smtClean="0"/>
            </a:br>
            <a:r>
              <a:rPr lang="en-US" sz="2400" dirty="0" smtClean="0"/>
              <a:t>Obedience (1 </a:t>
            </a:r>
            <a:r>
              <a:rPr lang="en-US" sz="2400" dirty="0" err="1" smtClean="0"/>
              <a:t>Jn</a:t>
            </a:r>
            <a:r>
              <a:rPr lang="en-US" sz="2400" dirty="0" smtClean="0"/>
              <a:t> 2:3-6); </a:t>
            </a:r>
            <a:br>
              <a:rPr lang="en-US" sz="2400" dirty="0" smtClean="0"/>
            </a:br>
            <a:r>
              <a:rPr lang="en-US" sz="2400" dirty="0" smtClean="0"/>
              <a:t>Righteousness (1 </a:t>
            </a:r>
            <a:r>
              <a:rPr lang="en-US" sz="2400" dirty="0" err="1" smtClean="0"/>
              <a:t>Jn</a:t>
            </a:r>
            <a:r>
              <a:rPr lang="en-US" sz="2400" dirty="0" smtClean="0"/>
              <a:t> 2:28,29); </a:t>
            </a:r>
            <a:br>
              <a:rPr lang="en-US" sz="2400" dirty="0" smtClean="0"/>
            </a:br>
            <a:r>
              <a:rPr lang="en-US" sz="2400" dirty="0" smtClean="0"/>
              <a:t>Practical Christian Living in Love (1 </a:t>
            </a:r>
            <a:r>
              <a:rPr lang="en-US" sz="2400" dirty="0" err="1" smtClean="0"/>
              <a:t>Jn</a:t>
            </a:r>
            <a:r>
              <a:rPr lang="en-US" sz="2400" dirty="0" smtClean="0"/>
              <a:t> 3:16-24); 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Angels – </a:t>
            </a:r>
            <a:r>
              <a:rPr lang="en-US" b="1" dirty="0" smtClean="0"/>
              <a:t>1</a:t>
            </a:r>
            <a:endParaRPr lang="en-US" sz="2400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56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Ministering Spirits: Hebrews 1:14, Ps. 34:7, 91:11 hence “guardian angels” Mt 18:10, Acts 12:15 (care needed w. this doctrine..)</a:t>
            </a:r>
          </a:p>
          <a:p>
            <a:r>
              <a:rPr lang="en-US" sz="2400" dirty="0" smtClean="0"/>
              <a:t>Created by God:  </a:t>
            </a:r>
            <a:r>
              <a:rPr lang="en-US" sz="2400" dirty="0" err="1" smtClean="0"/>
              <a:t>Neh</a:t>
            </a:r>
            <a:r>
              <a:rPr lang="en-US" sz="2400" dirty="0" smtClean="0"/>
              <a:t> 9:6; Ps. 148:2,5, Col 1:16</a:t>
            </a:r>
          </a:p>
          <a:p>
            <a:r>
              <a:rPr lang="en-US" sz="2400" dirty="0" smtClean="0"/>
              <a:t>Not To Be Worshipped: Col 2:18; Rev 19:10</a:t>
            </a:r>
          </a:p>
          <a:p>
            <a:r>
              <a:rPr lang="en-US" sz="2400" dirty="0" smtClean="0"/>
              <a:t>Can Sin:  2 Peter 2:4 Jude 6</a:t>
            </a:r>
          </a:p>
          <a:p>
            <a:r>
              <a:rPr lang="en-US" sz="2400" dirty="0" smtClean="0"/>
              <a:t>Can Speak &amp; Sing:  Matt 28:5, Rev. 4:11</a:t>
            </a:r>
          </a:p>
          <a:p>
            <a:r>
              <a:rPr lang="en-US" sz="2400" dirty="0" smtClean="0"/>
              <a:t>Good Angels Are Holy: Ps. 89:5,7</a:t>
            </a:r>
          </a:p>
          <a:p>
            <a:r>
              <a:rPr lang="en-US" sz="2400" dirty="0" smtClean="0"/>
              <a:t>Sons of God: Job 1:6, 2:1</a:t>
            </a:r>
          </a:p>
          <a:p>
            <a:r>
              <a:rPr lang="en-US" sz="2400" dirty="0" smtClean="0"/>
              <a:t>Watchers: Daniel 4:13,17,23</a:t>
            </a:r>
          </a:p>
          <a:p>
            <a:r>
              <a:rPr lang="en-US" sz="2400" dirty="0" smtClean="0"/>
              <a:t>Judged By The Saints: 1 Corinthians 6:2,3</a:t>
            </a:r>
          </a:p>
          <a:p>
            <a:r>
              <a:rPr lang="en-US" sz="2400" dirty="0" smtClean="0"/>
              <a:t>Enforced the OT Law:  Acts 7:53, Gal 3:19, Hebrews 2:2-9, 14,15; </a:t>
            </a:r>
          </a:p>
          <a:p>
            <a:r>
              <a:rPr lang="en-US" sz="2400" dirty="0" smtClean="0"/>
              <a:t>Do Not Marry: Matt 22;30; </a:t>
            </a:r>
            <a:r>
              <a:rPr lang="en-US" sz="2400" dirty="0" err="1" smtClean="0"/>
              <a:t>Lk</a:t>
            </a:r>
            <a:r>
              <a:rPr lang="en-US" sz="2400" dirty="0" smtClean="0"/>
              <a:t> 20:34-36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Angels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566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Cherubim – throne angels, seem to be guardians of God’s glory Gen 3:24, Ps. 18;10, Ezek 10:1-22, Ex. 25:18-22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Seraphim – worship angels Is. 6:2-7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Living Creatures: Ezek 1:5-14</a:t>
            </a:r>
            <a:r>
              <a:rPr lang="en-US" sz="2400" dirty="0"/>
              <a:t>;</a:t>
            </a:r>
            <a:r>
              <a:rPr lang="en-US" sz="2400" dirty="0" smtClean="0"/>
              <a:t> 3:13; 1:15,17.20; Rev. 4:6-8, 5:6, 6:1</a:t>
            </a:r>
            <a:r>
              <a:rPr lang="en-US" sz="2400" dirty="0"/>
              <a:t>; </a:t>
            </a:r>
            <a:r>
              <a:rPr lang="en-US" sz="2400" dirty="0" smtClean="0"/>
              <a:t>7:11</a:t>
            </a:r>
            <a:r>
              <a:rPr lang="en-US" sz="2400" dirty="0"/>
              <a:t>; </a:t>
            </a:r>
            <a:r>
              <a:rPr lang="en-US" sz="2400" dirty="0" smtClean="0"/>
              <a:t>14:3</a:t>
            </a:r>
            <a:r>
              <a:rPr lang="en-US" sz="2400" dirty="0"/>
              <a:t>; </a:t>
            </a:r>
            <a:r>
              <a:rPr lang="en-US" sz="2400" dirty="0" smtClean="0"/>
              <a:t>15:7</a:t>
            </a:r>
            <a:r>
              <a:rPr lang="en-US" sz="2400" dirty="0"/>
              <a:t>; </a:t>
            </a:r>
            <a:r>
              <a:rPr lang="en-US" sz="2400" dirty="0" smtClean="0"/>
              <a:t>19:4 - mighty heavenly beings, complex, prophetic, possibly the same as cherubim or the chief cherubim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Archangel – Michael the only angel so called </a:t>
            </a:r>
            <a:r>
              <a:rPr lang="en-US" sz="2200" dirty="0" smtClean="0"/>
              <a:t>Jude 9, Daniel </a:t>
            </a:r>
            <a:r>
              <a:rPr lang="en-US" sz="2200" dirty="0" smtClean="0"/>
              <a:t>10:13,21;</a:t>
            </a:r>
            <a:br>
              <a:rPr lang="en-US" sz="2200" dirty="0" smtClean="0"/>
            </a:br>
            <a:r>
              <a:rPr lang="en-US" sz="2200" dirty="0" smtClean="0"/>
              <a:t> </a:t>
            </a:r>
            <a:r>
              <a:rPr lang="en-US" sz="2200" dirty="0" smtClean="0"/>
              <a:t>Rev. </a:t>
            </a:r>
            <a:r>
              <a:rPr lang="en-US" sz="2200" dirty="0" smtClean="0"/>
              <a:t>12:7-8, 1 </a:t>
            </a:r>
            <a:r>
              <a:rPr lang="en-US" sz="2200" dirty="0" err="1" smtClean="0"/>
              <a:t>Thess</a:t>
            </a:r>
            <a:r>
              <a:rPr lang="en-US" sz="2200" dirty="0" smtClean="0"/>
              <a:t> 4:16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Gabriel – messenger angel sent from God with prophecy  etc.  Dan. 8:16; 9:21; </a:t>
            </a:r>
            <a:r>
              <a:rPr lang="en-US" sz="2200" dirty="0" err="1" smtClean="0"/>
              <a:t>Lk</a:t>
            </a:r>
            <a:r>
              <a:rPr lang="en-US" sz="2200" dirty="0" smtClean="0"/>
              <a:t> 1;19; 26-27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Limited in power and location: Dan 10:12-14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Greater in power than humans: 2 Peter 2:11, Matt 28:2, Heb 2:7, Ps 103:20,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Angels - 3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50673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Angels Carry Out God’s Plans &amp; Judgments: </a:t>
            </a:r>
            <a:br>
              <a:rPr lang="en-US" sz="2400" dirty="0" smtClean="0"/>
            </a:br>
            <a:r>
              <a:rPr lang="en-US" sz="2400" dirty="0" smtClean="0"/>
              <a:t>Rev. chap. 16; Acts 12:23, 2 </a:t>
            </a:r>
            <a:r>
              <a:rPr lang="en-US" sz="2400" dirty="0" err="1" smtClean="0"/>
              <a:t>Chron</a:t>
            </a:r>
            <a:r>
              <a:rPr lang="en-US" sz="2400" dirty="0" smtClean="0"/>
              <a:t> 32:21</a:t>
            </a:r>
          </a:p>
          <a:p>
            <a:r>
              <a:rPr lang="en-US" sz="2400" dirty="0" smtClean="0"/>
              <a:t>Bear God’s Messages:  Acts 8:26, 10;3-8</a:t>
            </a:r>
          </a:p>
          <a:p>
            <a:r>
              <a:rPr lang="en-US" sz="2400" dirty="0" smtClean="0"/>
              <a:t>Patrol The Earth: Zech 1:10-11</a:t>
            </a:r>
          </a:p>
          <a:p>
            <a:r>
              <a:rPr lang="en-US" sz="2400" dirty="0" smtClean="0"/>
              <a:t>War Against Demons: Dan 10:13, Rev 12:7-8</a:t>
            </a:r>
          </a:p>
          <a:p>
            <a:r>
              <a:rPr lang="en-US" sz="2400" dirty="0" smtClean="0"/>
              <a:t>The Unseen World is Real  2 Kings 6:17</a:t>
            </a:r>
          </a:p>
          <a:p>
            <a:r>
              <a:rPr lang="en-US" sz="2400" dirty="0" smtClean="0"/>
              <a:t>Is All Around Us: Heb 12:22-23</a:t>
            </a:r>
          </a:p>
          <a:p>
            <a:r>
              <a:rPr lang="en-US" sz="2400" dirty="0" smtClean="0"/>
              <a:t>We Can Entertain Angels: Heb 13:2; Gen 18:2-5; 19:1-3</a:t>
            </a:r>
          </a:p>
          <a:p>
            <a:r>
              <a:rPr lang="en-US" sz="2400" dirty="0" smtClean="0"/>
              <a:t>Angels Can Protect &amp; Deliver Us</a:t>
            </a:r>
            <a:br>
              <a:rPr lang="en-US" sz="2400" dirty="0" smtClean="0"/>
            </a:br>
            <a:r>
              <a:rPr lang="en-US" sz="2400" dirty="0" smtClean="0"/>
              <a:t>Dan 6:22, Acts 5:19-20, 12:7-11, Ps. 91:11-12</a:t>
            </a:r>
          </a:p>
          <a:p>
            <a:r>
              <a:rPr lang="en-US" sz="2400" dirty="0" smtClean="0"/>
              <a:t>Angels Get Involved In Ministry:</a:t>
            </a:r>
            <a:br>
              <a:rPr lang="en-US" sz="2400" dirty="0" smtClean="0"/>
            </a:br>
            <a:r>
              <a:rPr lang="en-US" sz="2400" dirty="0" smtClean="0"/>
              <a:t>Acts 8:26, 10:3-6, 12:6-11, 27:23-24; </a:t>
            </a:r>
          </a:p>
          <a:p>
            <a:r>
              <a:rPr lang="en-US" sz="2400" dirty="0" smtClean="0"/>
              <a:t>False Doctrine From Fallen Angels</a:t>
            </a:r>
            <a:br>
              <a:rPr lang="en-US" sz="2400" dirty="0" smtClean="0"/>
            </a:br>
            <a:r>
              <a:rPr lang="en-US" sz="2400" dirty="0" smtClean="0"/>
              <a:t>Galatians 1:8; 2 Cor. 11:14; Col 2:18;</a:t>
            </a:r>
          </a:p>
          <a:p>
            <a:r>
              <a:rPr lang="en-US" sz="2400" dirty="0" smtClean="0"/>
              <a:t>Do Not Worship Them: Rev 19;10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8229600" cy="725090"/>
          </a:xfrm>
        </p:spPr>
        <p:txBody>
          <a:bodyPr/>
          <a:lstStyle/>
          <a:p>
            <a:r>
              <a:rPr lang="en-US" b="1" dirty="0" smtClean="0"/>
              <a:t>The Rebels Against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143000"/>
            <a:ext cx="8534400" cy="51435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The </a:t>
            </a:r>
            <a:r>
              <a:rPr lang="en-US" sz="2400" b="1" dirty="0" smtClean="0"/>
              <a:t>angels </a:t>
            </a:r>
            <a:r>
              <a:rPr lang="en-US" sz="2400" dirty="0" smtClean="0"/>
              <a:t>who sinned (2 Peter 2:4) and are now kept </a:t>
            </a:r>
            <a:r>
              <a:rPr lang="en-US" sz="2400" i="1" u="sng" dirty="0" smtClean="0"/>
              <a:t>in chains awaiting judgment</a:t>
            </a:r>
            <a:br>
              <a:rPr lang="en-US" sz="2400" i="1" u="sng" dirty="0" smtClean="0"/>
            </a:br>
            <a:endParaRPr lang="en-US" sz="2400" i="1" u="sng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Those who are ‘</a:t>
            </a:r>
            <a:r>
              <a:rPr lang="en-US" sz="2400" b="1" dirty="0" smtClean="0"/>
              <a:t>principalities and powers</a:t>
            </a:r>
            <a:r>
              <a:rPr lang="en-US" sz="2400" dirty="0" smtClean="0"/>
              <a:t> </a:t>
            </a:r>
            <a:r>
              <a:rPr lang="en-US" sz="2400" i="1" u="sng" dirty="0" smtClean="0"/>
              <a:t>in the heavenly realms</a:t>
            </a:r>
            <a:r>
              <a:rPr lang="en-US" sz="2400" dirty="0" smtClean="0"/>
              <a:t>’  and ‘</a:t>
            </a:r>
            <a:r>
              <a:rPr lang="en-US" sz="2400" i="1" u="sng" dirty="0" smtClean="0"/>
              <a:t>of the air</a:t>
            </a:r>
            <a:r>
              <a:rPr lang="en-US" sz="2400" dirty="0" smtClean="0"/>
              <a:t>’ (Ephesians 6:10, 2:1-4) and which influence mankind today (2 Thessalonians 2:7,9)</a:t>
            </a:r>
            <a:br>
              <a:rPr lang="en-US" sz="2400" dirty="0" smtClean="0"/>
            </a:b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The </a:t>
            </a:r>
            <a:r>
              <a:rPr lang="en-US" sz="2400" b="1" dirty="0" smtClean="0"/>
              <a:t>demons and unclean spirits </a:t>
            </a:r>
            <a:r>
              <a:rPr lang="en-US" sz="2400" dirty="0" smtClean="0"/>
              <a:t>that </a:t>
            </a:r>
            <a:r>
              <a:rPr lang="en-US" sz="2400" i="1" u="sng" dirty="0" smtClean="0"/>
              <a:t>dwell in human bodies </a:t>
            </a:r>
            <a:r>
              <a:rPr lang="en-US" sz="2400" dirty="0" smtClean="0"/>
              <a:t>and even seek water. (Matthew 8:28-34, 12:22-28, 43-45)</a:t>
            </a:r>
            <a:br>
              <a:rPr lang="en-US" sz="2400" dirty="0" smtClean="0"/>
            </a:b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These beings only have the authority that we grant them through sin because they have no authority from God</a:t>
            </a:r>
            <a:br>
              <a:rPr lang="en-US" sz="2400" dirty="0" smtClean="0"/>
            </a:b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They do have a certain amount of power and wicked energy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Satan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Satan, Lucifer (Day Star), the Devil, the Accuser of the Brethren, The Serpent of Old.</a:t>
            </a:r>
          </a:p>
          <a:p>
            <a:r>
              <a:rPr lang="en-US" sz="2400" smtClean="0"/>
              <a:t>Was an anointed cherub (Ezekiel 28:1-19, Isaiah 14:12-20)</a:t>
            </a:r>
          </a:p>
          <a:p>
            <a:r>
              <a:rPr lang="en-US" sz="2400" smtClean="0"/>
              <a:t>Is the head of the demons (“Lord of the Flies –Baal-zebub)</a:t>
            </a:r>
          </a:p>
          <a:p>
            <a:r>
              <a:rPr lang="en-US" sz="2400" smtClean="0"/>
              <a:t>Was cast down from 3</a:t>
            </a:r>
            <a:r>
              <a:rPr lang="en-US" sz="2400" baseline="30000" smtClean="0"/>
              <a:t>rd</a:t>
            </a:r>
            <a:r>
              <a:rPr lang="en-US" sz="2400" smtClean="0"/>
              <a:t> Heaven to 2</a:t>
            </a:r>
            <a:r>
              <a:rPr lang="en-US" sz="2400" baseline="30000" smtClean="0"/>
              <a:t>nd</a:t>
            </a:r>
            <a:r>
              <a:rPr lang="en-US" sz="2400" smtClean="0"/>
              <a:t> Heaven at the Fall, from 2</a:t>
            </a:r>
            <a:r>
              <a:rPr lang="en-US" sz="2400" baseline="30000" smtClean="0"/>
              <a:t>nd</a:t>
            </a:r>
            <a:r>
              <a:rPr lang="en-US" sz="2400" smtClean="0"/>
              <a:t> Heaven to 1</a:t>
            </a:r>
            <a:r>
              <a:rPr lang="en-US" sz="2400" baseline="30000" smtClean="0"/>
              <a:t>st</a:t>
            </a:r>
            <a:r>
              <a:rPr lang="en-US" sz="2400" smtClean="0"/>
              <a:t> Heaven (air) at the Cross, is now Prince of the power of the air, will be cast to earth in an end-times battle with the angels, and incarnate in a human body as the Anti-Christ, will be cast into the Pit, and finally into the Lake of Fire.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Demonic Influence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2766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Best to avoid the term “possessed” as it is not a biblical term and implies total control of a person’s will and total subjugation.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The Biblical term is “to have” a demon and this demon may have a greater or lesser degree of influence.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 Christian cannot be totally under the control of a demon.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 Christian can be attacked and deceived and influenced by demonic powers and we must wrestle against their desire to get a foothold in our lives e.g. through bitterness.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Exorcism is using Christ’s authority to break demonic strongholds in a person’s life and to cast out any demonic influence.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Pre-conversion strongholds (occult involvement, idols, witchcraft, drugs, pornography etc) need to repented of and broken. (</a:t>
            </a:r>
            <a:r>
              <a:rPr lang="en-US" sz="2400" i="1" dirty="0" smtClean="0"/>
              <a:t>See Prayer For Spiritual Cleansing brochure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03660"/>
            <a:ext cx="8229600" cy="49649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Our Role…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304800" y="1314450"/>
            <a:ext cx="8432800" cy="4982766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 </a:t>
            </a:r>
            <a:r>
              <a:rPr lang="en-US" b="1" i="1" dirty="0" smtClean="0"/>
              <a:t>cast out </a:t>
            </a:r>
            <a:r>
              <a:rPr lang="en-US" dirty="0" smtClean="0"/>
              <a:t>demons</a:t>
            </a:r>
            <a:br>
              <a:rPr lang="en-US" dirty="0" smtClean="0"/>
            </a:br>
            <a:r>
              <a:rPr lang="en-US" dirty="0" smtClean="0"/>
              <a:t>(Matthew 10:1,8; Mark 3:14,15; 16:17; Luke 9:1,2, 10: 17,18)</a:t>
            </a:r>
            <a:br>
              <a:rPr lang="en-US" dirty="0" smtClean="0"/>
            </a:b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 </a:t>
            </a:r>
            <a:r>
              <a:rPr lang="en-US" b="1" i="1" dirty="0" smtClean="0"/>
              <a:t>wrestle against </a:t>
            </a:r>
            <a:r>
              <a:rPr lang="en-US" dirty="0" smtClean="0"/>
              <a:t>principalities and powers</a:t>
            </a:r>
            <a:br>
              <a:rPr lang="en-US" dirty="0" smtClean="0"/>
            </a:br>
            <a:r>
              <a:rPr lang="en-US" dirty="0" smtClean="0"/>
              <a:t>(Ephesians 6:10-18)</a:t>
            </a:r>
            <a:br>
              <a:rPr lang="en-US" dirty="0" smtClean="0"/>
            </a:b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 will </a:t>
            </a:r>
            <a:r>
              <a:rPr lang="en-US" b="1" i="1" dirty="0" smtClean="0"/>
              <a:t>judge</a:t>
            </a:r>
            <a:r>
              <a:rPr lang="en-US" dirty="0" smtClean="0"/>
              <a:t> the fallen angels </a:t>
            </a:r>
            <a:br>
              <a:rPr lang="en-US" dirty="0" smtClean="0"/>
            </a:br>
            <a:r>
              <a:rPr lang="en-US" dirty="0" smtClean="0"/>
              <a:t>(1 Corinthians 6:2,3)</a:t>
            </a:r>
            <a:br>
              <a:rPr lang="en-US" dirty="0" smtClean="0"/>
            </a:b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 will </a:t>
            </a:r>
            <a:r>
              <a:rPr lang="en-US" b="1" i="1" dirty="0" smtClean="0"/>
              <a:t>crush</a:t>
            </a:r>
            <a:r>
              <a:rPr lang="en-US" dirty="0" smtClean="0"/>
              <a:t> Satan under our feet (Romans 16:20)</a:t>
            </a:r>
            <a:br>
              <a:rPr lang="en-US" dirty="0" smtClean="0"/>
            </a:b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This is done by the delegated authority we receive from God and by His power and assistance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>
          <a:xfrm>
            <a:off x="508000" y="114300"/>
            <a:ext cx="8229600" cy="990600"/>
          </a:xfrm>
        </p:spPr>
        <p:txBody>
          <a:bodyPr/>
          <a:lstStyle/>
          <a:p>
            <a:r>
              <a:rPr lang="en-US" b="1" dirty="0" smtClean="0"/>
              <a:t>Miracles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06400" y="1200151"/>
            <a:ext cx="8229600" cy="493752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i="1" dirty="0" smtClean="0"/>
              <a:t>A miracle is a less common kind of God’s activity in which He arouses awe and wonder and bears witness to Himself.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Sign:  (</a:t>
            </a:r>
            <a:r>
              <a:rPr lang="en-US" sz="2400" dirty="0" err="1" smtClean="0"/>
              <a:t>heb</a:t>
            </a:r>
            <a:r>
              <a:rPr lang="en-US" sz="2400" dirty="0" smtClean="0"/>
              <a:t> ‘</a:t>
            </a:r>
            <a:r>
              <a:rPr lang="en-US" sz="2400" dirty="0" err="1" smtClean="0"/>
              <a:t>oth</a:t>
            </a:r>
            <a:r>
              <a:rPr lang="en-US" sz="2400" dirty="0" smtClean="0"/>
              <a:t>, Gk: </a:t>
            </a:r>
            <a:r>
              <a:rPr lang="en-US" sz="2400" dirty="0" err="1" smtClean="0"/>
              <a:t>semeion</a:t>
            </a:r>
            <a:r>
              <a:rPr lang="en-US" sz="2400" dirty="0" smtClean="0"/>
              <a:t>) something that points to or indicates something else, especially God’s activity &amp; power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Wonder:  (Heb: </a:t>
            </a:r>
            <a:r>
              <a:rPr lang="en-US" sz="2400" dirty="0" err="1" smtClean="0"/>
              <a:t>mopeth</a:t>
            </a:r>
            <a:r>
              <a:rPr lang="en-US" sz="2400" dirty="0" smtClean="0"/>
              <a:t>, Gk: </a:t>
            </a:r>
            <a:r>
              <a:rPr lang="en-US" sz="2400" dirty="0" err="1" smtClean="0"/>
              <a:t>teras</a:t>
            </a:r>
            <a:r>
              <a:rPr lang="en-US" sz="2400" dirty="0" smtClean="0"/>
              <a:t>) an event that causes people to be amazed or astonished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Miracle / Mighty Work:  (Heb: </a:t>
            </a:r>
            <a:r>
              <a:rPr lang="en-US" sz="2400" dirty="0" err="1" smtClean="0"/>
              <a:t>geburah</a:t>
            </a:r>
            <a:r>
              <a:rPr lang="en-US" sz="2400" dirty="0" smtClean="0"/>
              <a:t>,  Gk: </a:t>
            </a:r>
            <a:r>
              <a:rPr lang="en-US" sz="2400" dirty="0" err="1" smtClean="0"/>
              <a:t>dynamis</a:t>
            </a:r>
            <a:r>
              <a:rPr lang="en-US" sz="2400" dirty="0" smtClean="0"/>
              <a:t>) an act displaying great power, especially divine power.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Signs and wonders can be a stock term to refer to miracles.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Ex 7:3;  Deut 6:22;  Ps. 72:18; 135:9; 136:4;  Matt 11:4-5; Luke 4:36-41; John 2:23; 4:54; 6:2; 20:30-31; Acts 2:22, 4;30; 5;12; Rom 15:19; 2 Cor. 12;12; Heb 2:4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</TotalTime>
  <Words>955</Words>
  <Application>Microsoft Office PowerPoint</Application>
  <PresentationFormat>On-screen Show (4:3)</PresentationFormat>
  <Paragraphs>98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Origin</vt:lpstr>
      <vt:lpstr>Principles Of The Faith - 8</vt:lpstr>
      <vt:lpstr>Angels – 1</vt:lpstr>
      <vt:lpstr>Angels - 2</vt:lpstr>
      <vt:lpstr>Angels - 3</vt:lpstr>
      <vt:lpstr>The Rebels Against God</vt:lpstr>
      <vt:lpstr>Satan</vt:lpstr>
      <vt:lpstr>Demonic Influence</vt:lpstr>
      <vt:lpstr>Our Role…</vt:lpstr>
      <vt:lpstr>Miracles</vt:lpstr>
      <vt:lpstr>The Purpose of Miracles</vt:lpstr>
      <vt:lpstr>Miracles Today?</vt:lpstr>
      <vt:lpstr>False Miracles</vt:lpstr>
      <vt:lpstr>Spiritual Discernment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The Faith - 8</dc:title>
  <dc:creator>John Edmiston</dc:creator>
  <cp:lastModifiedBy>John Edmiston</cp:lastModifiedBy>
  <cp:revision>2</cp:revision>
  <dcterms:created xsi:type="dcterms:W3CDTF">2010-08-09T22:53:48Z</dcterms:created>
  <dcterms:modified xsi:type="dcterms:W3CDTF">2010-08-09T22:57:30Z</dcterms:modified>
</cp:coreProperties>
</file>